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0401" autoAdjust="0"/>
  </p:normalViewPr>
  <p:slideViewPr>
    <p:cSldViewPr snapToGrid="0">
      <p:cViewPr varScale="1">
        <p:scale>
          <a:sx n="69" d="100"/>
          <a:sy n="69" d="100"/>
        </p:scale>
        <p:origin x="57" y="3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9E190-9CC6-4F81-934B-AA67A2C4995A}" type="datetimeFigureOut">
              <a:rPr lang="en-GB" smtClean="0"/>
              <a:t>26/01/2019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C21F6-306B-473E-BCB0-7DAAB38D1FE2}" type="slidenum">
              <a:rPr lang="en-GB" smtClean="0"/>
              <a:t>‹#›</a:t>
            </a:fld>
            <a:endParaRPr lang="en-GB"/>
          </a:p>
        </p:txBody>
      </p:sp>
    </p:spTree>
    <p:extLst>
      <p:ext uri="{BB962C8B-B14F-4D97-AF65-F5344CB8AC3E}">
        <p14:creationId xmlns:p14="http://schemas.microsoft.com/office/powerpoint/2010/main" val="2223098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Readable is the most important of these areas, if future you and other people can’t read your code then how can you be sure it’s doing what you intended it to do? And if people can’t tell what your code is doing then they aren’t likely to use it to do what you think it should do.</a:t>
            </a:r>
          </a:p>
          <a:p>
            <a:endParaRPr lang="en-GB" dirty="0"/>
          </a:p>
          <a:p>
            <a:r>
              <a:rPr lang="en-GB" dirty="0"/>
              <a:t>Maintainability requires readability, if you can’t read the code you’ve got then you can’t make improvements to it, or fix bugs in it. </a:t>
            </a:r>
          </a:p>
          <a:p>
            <a:endParaRPr lang="en-GB" dirty="0"/>
          </a:p>
          <a:p>
            <a:r>
              <a:rPr lang="en-GB" dirty="0"/>
              <a:t>Performant enough is a very vague term but that’s just how it is. Programmers often try to optimise too much and often too early in the development process. If you’ve got code that runs once a month but takes 10 hours then you probably don’t need to worry about optimising it much more if you’re getting the right data. If it runs once a day and takes that long then you probably want to look at optimising that a bit.</a:t>
            </a:r>
          </a:p>
        </p:txBody>
      </p:sp>
      <p:sp>
        <p:nvSpPr>
          <p:cNvPr id="4" name="Slide Number Placeholder 3"/>
          <p:cNvSpPr>
            <a:spLocks noGrp="1"/>
          </p:cNvSpPr>
          <p:nvPr>
            <p:ph type="sldNum" sz="quarter" idx="5"/>
          </p:nvPr>
        </p:nvSpPr>
        <p:spPr/>
        <p:txBody>
          <a:bodyPr/>
          <a:lstStyle/>
          <a:p>
            <a:fld id="{1DAC21F6-306B-473E-BCB0-7DAAB38D1FE2}" type="slidenum">
              <a:rPr lang="en-GB" smtClean="0"/>
              <a:t>3</a:t>
            </a:fld>
            <a:endParaRPr lang="en-GB"/>
          </a:p>
        </p:txBody>
      </p:sp>
    </p:spTree>
    <p:extLst>
      <p:ext uri="{BB962C8B-B14F-4D97-AF65-F5344CB8AC3E}">
        <p14:creationId xmlns:p14="http://schemas.microsoft.com/office/powerpoint/2010/main" val="208598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Folders aren’t source control, a network share with Shadow Copies isn’t source control, files named v1.ps1 etc aren’t source control. Comments at the top of your script aren’t </a:t>
            </a:r>
            <a:r>
              <a:rPr lang="en-GB"/>
              <a:t>source control.</a:t>
            </a:r>
          </a:p>
        </p:txBody>
      </p:sp>
      <p:sp>
        <p:nvSpPr>
          <p:cNvPr id="4" name="Slide Number Placeholder 3"/>
          <p:cNvSpPr>
            <a:spLocks noGrp="1"/>
          </p:cNvSpPr>
          <p:nvPr>
            <p:ph type="sldNum" sz="quarter" idx="5"/>
          </p:nvPr>
        </p:nvSpPr>
        <p:spPr/>
        <p:txBody>
          <a:bodyPr/>
          <a:lstStyle/>
          <a:p>
            <a:fld id="{1DAC21F6-306B-473E-BCB0-7DAAB38D1FE2}" type="slidenum">
              <a:rPr lang="en-GB" smtClean="0"/>
              <a:t>4</a:t>
            </a:fld>
            <a:endParaRPr lang="en-GB"/>
          </a:p>
        </p:txBody>
      </p:sp>
    </p:spTree>
    <p:extLst>
      <p:ext uri="{BB962C8B-B14F-4D97-AF65-F5344CB8AC3E}">
        <p14:creationId xmlns:p14="http://schemas.microsoft.com/office/powerpoint/2010/main" val="2721891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Master" Target="../slideMasters/slideMaster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png"/><Relationship Id="rId1" Type="http://schemas.openxmlformats.org/officeDocument/2006/relationships/slideMaster" Target="../slideMasters/slideMaster1.xml"/><Relationship Id="rId4" Type="http://schemas.openxmlformats.org/officeDocument/2006/relationships/image" Target="../media/image6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44.png"/><Relationship Id="rId2" Type="http://schemas.openxmlformats.org/officeDocument/2006/relationships/image" Target="../media/image70.jpeg"/><Relationship Id="rId1" Type="http://schemas.openxmlformats.org/officeDocument/2006/relationships/slideMaster" Target="../slideMasters/slideMaster1.xml"/><Relationship Id="rId6" Type="http://schemas.openxmlformats.org/officeDocument/2006/relationships/image" Target="../media/image47.png"/><Relationship Id="rId5" Type="http://schemas.openxmlformats.org/officeDocument/2006/relationships/image" Target="../media/image55.png"/><Relationship Id="rId4" Type="http://schemas.openxmlformats.org/officeDocument/2006/relationships/image" Target="../media/image4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55.png"/><Relationship Id="rId5" Type="http://schemas.openxmlformats.org/officeDocument/2006/relationships/image" Target="../media/image46.png"/><Relationship Id="rId4" Type="http://schemas.openxmlformats.org/officeDocument/2006/relationships/image" Target="../media/image7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1.xml"/><Relationship Id="rId5" Type="http://schemas.openxmlformats.org/officeDocument/2006/relationships/image" Target="../media/image76.png"/><Relationship Id="rId4" Type="http://schemas.openxmlformats.org/officeDocument/2006/relationships/image" Target="../media/image75.png"/></Relationships>
</file>

<file path=ppt/slideLayouts/_rels/slideLayout52.xml.rels><?xml version="1.0" encoding="UTF-8" standalone="yes"?>
<Relationships xmlns="http://schemas.openxmlformats.org/package/2006/relationships"><Relationship Id="rId26" Type="http://schemas.openxmlformats.org/officeDocument/2006/relationships/image" Target="../media/image97.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image" Target="../media/image118.png"/><Relationship Id="rId50" Type="http://schemas.microsoft.com/office/2007/relationships/hdphoto" Target="../media/hdphoto6.wdp"/><Relationship Id="rId55" Type="http://schemas.openxmlformats.org/officeDocument/2006/relationships/image" Target="../media/image123.png"/><Relationship Id="rId63" Type="http://schemas.openxmlformats.org/officeDocument/2006/relationships/image" Target="../media/image129.png"/><Relationship Id="rId7" Type="http://schemas.openxmlformats.org/officeDocument/2006/relationships/image" Target="../media/image81.png"/><Relationship Id="rId2" Type="http://schemas.openxmlformats.org/officeDocument/2006/relationships/image" Target="../media/image77.png"/><Relationship Id="rId16" Type="http://schemas.openxmlformats.org/officeDocument/2006/relationships/image" Target="../media/image88.png"/><Relationship Id="rId29" Type="http://schemas.openxmlformats.org/officeDocument/2006/relationships/image" Target="../media/image100.png"/><Relationship Id="rId11" Type="http://schemas.openxmlformats.org/officeDocument/2006/relationships/image" Target="../media/image84.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jpeg"/><Relationship Id="rId45" Type="http://schemas.openxmlformats.org/officeDocument/2006/relationships/image" Target="../media/image116.svg"/><Relationship Id="rId53" Type="http://schemas.microsoft.com/office/2007/relationships/hdphoto" Target="../media/hdphoto7.wdp"/><Relationship Id="rId58" Type="http://schemas.openxmlformats.org/officeDocument/2006/relationships/image" Target="../media/image126.png"/><Relationship Id="rId66" Type="http://schemas.microsoft.com/office/2007/relationships/hdphoto" Target="../media/hdphoto10.wdp"/><Relationship Id="rId5" Type="http://schemas.openxmlformats.org/officeDocument/2006/relationships/image" Target="../media/image79.jpg"/><Relationship Id="rId61" Type="http://schemas.microsoft.com/office/2007/relationships/hdphoto" Target="../media/hdphoto9.wdp"/><Relationship Id="rId19" Type="http://schemas.microsoft.com/office/2007/relationships/hdphoto" Target="../media/hdphoto4.wdp"/><Relationship Id="rId14" Type="http://schemas.microsoft.com/office/2007/relationships/hdphoto" Target="../media/hdphoto3.wdp"/><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svg"/><Relationship Id="rId43" Type="http://schemas.openxmlformats.org/officeDocument/2006/relationships/image" Target="../media/image114.jpeg"/><Relationship Id="rId48" Type="http://schemas.microsoft.com/office/2007/relationships/hdphoto" Target="../media/hdphoto5.wdp"/><Relationship Id="rId56" Type="http://schemas.openxmlformats.org/officeDocument/2006/relationships/image" Target="../media/image124.svg"/><Relationship Id="rId64" Type="http://schemas.openxmlformats.org/officeDocument/2006/relationships/image" Target="../media/image130.png"/><Relationship Id="rId8" Type="http://schemas.openxmlformats.org/officeDocument/2006/relationships/image" Target="../media/image82.png"/><Relationship Id="rId51" Type="http://schemas.openxmlformats.org/officeDocument/2006/relationships/image" Target="../media/image120.png"/><Relationship Id="rId3" Type="http://schemas.microsoft.com/office/2007/relationships/hdphoto" Target="../media/hdphoto1.wdp"/><Relationship Id="rId12" Type="http://schemas.openxmlformats.org/officeDocument/2006/relationships/image" Target="../media/image85.jpg"/><Relationship Id="rId17" Type="http://schemas.openxmlformats.org/officeDocument/2006/relationships/image" Target="../media/image89.svg"/><Relationship Id="rId25" Type="http://schemas.openxmlformats.org/officeDocument/2006/relationships/image" Target="../media/image96.jpe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microsoft.com/office/2007/relationships/hdphoto" Target="../media/hdphoto8.wdp"/><Relationship Id="rId20" Type="http://schemas.openxmlformats.org/officeDocument/2006/relationships/image" Target="../media/image91.png"/><Relationship Id="rId41" Type="http://schemas.openxmlformats.org/officeDocument/2006/relationships/image" Target="../media/image112.jpeg"/><Relationship Id="rId54" Type="http://schemas.openxmlformats.org/officeDocument/2006/relationships/image" Target="../media/image122.png"/><Relationship Id="rId62" Type="http://schemas.openxmlformats.org/officeDocument/2006/relationships/image" Target="../media/image128.jpg"/><Relationship Id="rId1" Type="http://schemas.openxmlformats.org/officeDocument/2006/relationships/slideMaster" Target="../slideMasters/slideMaster1.xml"/><Relationship Id="rId6" Type="http://schemas.openxmlformats.org/officeDocument/2006/relationships/image" Target="../media/image80.png"/><Relationship Id="rId15" Type="http://schemas.openxmlformats.org/officeDocument/2006/relationships/image" Target="../media/image87.jpe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19.png"/><Relationship Id="rId57" Type="http://schemas.openxmlformats.org/officeDocument/2006/relationships/image" Target="../media/image125.png"/><Relationship Id="rId10" Type="http://schemas.openxmlformats.org/officeDocument/2006/relationships/image" Target="../media/image83.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1.png"/><Relationship Id="rId60" Type="http://schemas.openxmlformats.org/officeDocument/2006/relationships/image" Target="../media/image127.png"/><Relationship Id="rId65" Type="http://schemas.openxmlformats.org/officeDocument/2006/relationships/image" Target="../media/image131.png"/><Relationship Id="rId4" Type="http://schemas.openxmlformats.org/officeDocument/2006/relationships/image" Target="../media/image78.png"/><Relationship Id="rId9" Type="http://schemas.microsoft.com/office/2007/relationships/hdphoto" Target="../media/hdphoto2.wdp"/><Relationship Id="rId13" Type="http://schemas.openxmlformats.org/officeDocument/2006/relationships/image" Target="../media/image86.png"/><Relationship Id="rId18" Type="http://schemas.openxmlformats.org/officeDocument/2006/relationships/image" Target="../media/image90.png"/><Relationship Id="rId39" Type="http://schemas.openxmlformats.org/officeDocument/2006/relationships/image" Target="../media/image110.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63.png"/><Relationship Id="rId1" Type="http://schemas.openxmlformats.org/officeDocument/2006/relationships/slideMaster" Target="../slideMasters/slideMaster1.xml"/><Relationship Id="rId6" Type="http://schemas.openxmlformats.org/officeDocument/2006/relationships/image" Target="../media/image135.png"/><Relationship Id="rId11" Type="http://schemas.openxmlformats.org/officeDocument/2006/relationships/image" Target="../media/image46.png"/><Relationship Id="rId5" Type="http://schemas.openxmlformats.org/officeDocument/2006/relationships/image" Target="../media/image134.png"/><Relationship Id="rId10" Type="http://schemas.openxmlformats.org/officeDocument/2006/relationships/image" Target="../media/image138.jpeg"/><Relationship Id="rId4" Type="http://schemas.openxmlformats.org/officeDocument/2006/relationships/image" Target="../media/image133.png"/><Relationship Id="rId9" Type="http://schemas.openxmlformats.org/officeDocument/2006/relationships/image" Target="../media/image4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139.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72.png"/><Relationship Id="rId2" Type="http://schemas.openxmlformats.org/officeDocument/2006/relationships/image" Target="../media/image132.png"/><Relationship Id="rId16" Type="http://schemas.openxmlformats.org/officeDocument/2006/relationships/image" Target="../media/image151.png"/><Relationship Id="rId1" Type="http://schemas.openxmlformats.org/officeDocument/2006/relationships/slideMaster" Target="../slideMasters/slideMaster1.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0.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38.jpe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2.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Master" Target="../slideMasters/slideMaster1.xml"/><Relationship Id="rId6" Type="http://schemas.openxmlformats.org/officeDocument/2006/relationships/image" Target="../media/image138.jpeg"/><Relationship Id="rId5" Type="http://schemas.openxmlformats.org/officeDocument/2006/relationships/image" Target="../media/image136.png"/><Relationship Id="rId4" Type="http://schemas.openxmlformats.org/officeDocument/2006/relationships/image" Target="../media/image41.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4.png"/><Relationship Id="rId7" Type="http://schemas.openxmlformats.org/officeDocument/2006/relationships/image" Target="../media/image156.png"/><Relationship Id="rId2" Type="http://schemas.openxmlformats.org/officeDocument/2006/relationships/image" Target="../media/image153.png"/><Relationship Id="rId1" Type="http://schemas.openxmlformats.org/officeDocument/2006/relationships/slideMaster" Target="../slideMasters/slideMaster1.xml"/><Relationship Id="rId6" Type="http://schemas.openxmlformats.org/officeDocument/2006/relationships/image" Target="../media/image132.png"/><Relationship Id="rId5" Type="http://schemas.openxmlformats.org/officeDocument/2006/relationships/image" Target="../media/image63.png"/><Relationship Id="rId10" Type="http://schemas.openxmlformats.org/officeDocument/2006/relationships/image" Target="../media/image138.jpeg"/><Relationship Id="rId4" Type="http://schemas.openxmlformats.org/officeDocument/2006/relationships/image" Target="../media/image155.png"/><Relationship Id="rId9" Type="http://schemas.openxmlformats.org/officeDocument/2006/relationships/image" Target="../media/image13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8.png"/><Relationship Id="rId1" Type="http://schemas.openxmlformats.org/officeDocument/2006/relationships/slideMaster" Target="../slideMasters/slideMaster1.xml"/><Relationship Id="rId6" Type="http://schemas.openxmlformats.org/officeDocument/2006/relationships/image" Target="../media/image138.jpeg"/><Relationship Id="rId5" Type="http://schemas.openxmlformats.org/officeDocument/2006/relationships/image" Target="../media/image43.png"/><Relationship Id="rId4" Type="http://schemas.openxmlformats.org/officeDocument/2006/relationships/image" Target="../media/image15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62.png"/><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Master" Target="../slideMasters/slideMaster1.xml"/><Relationship Id="rId6" Type="http://schemas.openxmlformats.org/officeDocument/2006/relationships/image" Target="../media/image59.png"/><Relationship Id="rId11" Type="http://schemas.openxmlformats.org/officeDocument/2006/relationships/image" Target="../media/image4.png"/><Relationship Id="rId5" Type="http://schemas.openxmlformats.org/officeDocument/2006/relationships/image" Target="../media/image164.png"/><Relationship Id="rId10"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image" Target="../media/image167.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168.png"/><Relationship Id="rId1" Type="http://schemas.openxmlformats.org/officeDocument/2006/relationships/slideMaster" Target="../slideMasters/slideMaster1.xml"/><Relationship Id="rId6" Type="http://schemas.openxmlformats.org/officeDocument/2006/relationships/image" Target="../media/image169.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7EDE2B-565A-477A-880F-2C2EF3790679}"/>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960AF94-BC7F-4063-B1D8-59DE2AE64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28" name="Title 1">
            <a:extLst>
              <a:ext uri="{FF2B5EF4-FFF2-40B4-BE49-F238E27FC236}">
                <a16:creationId xmlns:a16="http://schemas.microsoft.com/office/drawing/2014/main" id="{70C2F7DD-D391-427D-B821-BBA413997F94}"/>
              </a:ext>
            </a:extLst>
          </p:cNvPr>
          <p:cNvSpPr>
            <a:spLocks noGrp="1"/>
          </p:cNvSpPr>
          <p:nvPr>
            <p:ph type="title"/>
          </p:nvPr>
        </p:nvSpPr>
        <p:spPr>
          <a:xfrm>
            <a:off x="806335" y="3028394"/>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9" name="Text Placeholder 2">
            <a:extLst>
              <a:ext uri="{FF2B5EF4-FFF2-40B4-BE49-F238E27FC236}">
                <a16:creationId xmlns:a16="http://schemas.microsoft.com/office/drawing/2014/main" id="{3D8FDBB0-42CF-4A4B-9980-8E68B4AF3C53}"/>
              </a:ext>
            </a:extLst>
          </p:cNvPr>
          <p:cNvSpPr>
            <a:spLocks noGrp="1"/>
          </p:cNvSpPr>
          <p:nvPr>
            <p:ph type="body" idx="1" hasCustomPrompt="1"/>
          </p:nvPr>
        </p:nvSpPr>
        <p:spPr>
          <a:xfrm>
            <a:off x="806335" y="4370831"/>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1299364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 Custom Dev">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67D3DF-C3FB-4ACF-9B03-DCC5BB39037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doll, toy, indoor&#10;&#10;Description generated with high confidence">
            <a:extLst>
              <a:ext uri="{FF2B5EF4-FFF2-40B4-BE49-F238E27FC236}">
                <a16:creationId xmlns:a16="http://schemas.microsoft.com/office/drawing/2014/main" id="{FB5759C0-6E5C-4D90-9B01-476E206985DD}"/>
              </a:ext>
            </a:extLst>
          </p:cNvPr>
          <p:cNvPicPr>
            <a:picLocks noChangeAspect="1"/>
          </p:cNvPicPr>
          <p:nvPr/>
        </p:nvPicPr>
        <p:blipFill rotWithShape="1">
          <a:blip r:embed="rId2">
            <a:extLst>
              <a:ext uri="{28A0092B-C50C-407E-A947-70E740481C1C}">
                <a14:useLocalDpi xmlns:a14="http://schemas.microsoft.com/office/drawing/2010/main" val="0"/>
              </a:ext>
            </a:extLst>
          </a:blip>
          <a:srcRect b="15784"/>
          <a:stretch/>
        </p:blipFill>
        <p:spPr>
          <a:xfrm>
            <a:off x="7875689" y="1089891"/>
            <a:ext cx="4139184" cy="577556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50C93F1-0AB8-451B-B3D0-19AA30BB224E}"/>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CC10008D-89BF-4479-A936-288E332EE7E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5394172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 Health Chec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C9F3A-D356-477B-8C63-C7CFDE1EAF20}"/>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cake, indoor, table&#10;&#10;Description generated with very high confidence">
            <a:extLst>
              <a:ext uri="{FF2B5EF4-FFF2-40B4-BE49-F238E27FC236}">
                <a16:creationId xmlns:a16="http://schemas.microsoft.com/office/drawing/2014/main" id="{F47CDDE5-FD09-46A5-BEFA-721482755835}"/>
              </a:ext>
            </a:extLst>
          </p:cNvPr>
          <p:cNvPicPr>
            <a:picLocks noChangeAspect="1"/>
          </p:cNvPicPr>
          <p:nvPr/>
        </p:nvPicPr>
        <p:blipFill rotWithShape="1">
          <a:blip r:embed="rId2">
            <a:extLst>
              <a:ext uri="{28A0092B-C50C-407E-A947-70E740481C1C}">
                <a14:useLocalDpi xmlns:a14="http://schemas.microsoft.com/office/drawing/2010/main" val="0"/>
              </a:ext>
            </a:extLst>
          </a:blip>
          <a:srcRect b="11743"/>
          <a:stretch/>
        </p:blipFill>
        <p:spPr>
          <a:xfrm>
            <a:off x="8665158" y="812800"/>
            <a:ext cx="2991660" cy="60526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A25221FD-0621-4F07-B613-22C0AD439B6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1166EB46-82C9-4350-B6E7-3FB37A68546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5660792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 Better Enterpris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C57F0B-12E1-476F-AF0E-C581B509835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7537E36-207A-4B1A-990F-3FBF87D89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EED4463-1AE6-43C6-99F5-E1E6162CC3B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FB235C82-C09D-46C0-8E79-422DA34CA85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13267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 Science">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F79FC2B-2F17-4F2D-A9D6-E8502F7F68D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3C21F3B-7DF5-44AA-B578-E9445EE06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52242705-F904-4FF6-99C8-1BD69FB20E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99A03B74-56CF-4EC6-BEBE-8FA75946635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9685339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 BizTal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9A7D2F-C67A-4E0E-A57B-9A6105894F3C}"/>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1FB575EC-2CA4-4362-87C5-94F0F8BE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006"/>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764EDCC6-9612-45C2-B1B6-CAB714F4A8D7}"/>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6DA64B80-0105-48D6-8540-07ABBA0C85D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1880040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 Intelligence and Integratio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17A2C-669D-446D-9881-C0C77CC991B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57BD43C-BC03-4397-8455-8518FC26206E}"/>
              </a:ext>
            </a:extLst>
          </p:cNvPr>
          <p:cNvPicPr>
            <a:picLocks noChangeAspect="1"/>
          </p:cNvPicPr>
          <p:nvPr/>
        </p:nvPicPr>
        <p:blipFill rotWithShape="1">
          <a:blip r:embed="rId2">
            <a:extLst>
              <a:ext uri="{28A0092B-C50C-407E-A947-70E740481C1C}">
                <a14:useLocalDpi xmlns:a14="http://schemas.microsoft.com/office/drawing/2010/main" val="0"/>
              </a:ext>
            </a:extLst>
          </a:blip>
          <a:srcRect t="751" b="-2231"/>
          <a:stretch/>
        </p:blipFill>
        <p:spPr>
          <a:xfrm>
            <a:off x="-2659" y="-12077"/>
            <a:ext cx="12192000" cy="588341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5186770-DD09-4C01-9C1C-9833C75B9EB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2AC72206-7B66-4328-8351-648F710C0C4F}"/>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6143562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 App Modernisation">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FC35D3-3803-40A2-8ED2-6965A9AD6480}"/>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D621E5C-5308-47A7-B862-08370D3034CD}"/>
              </a:ext>
            </a:extLst>
          </p:cNvPr>
          <p:cNvPicPr>
            <a:picLocks noChangeAspect="1"/>
          </p:cNvPicPr>
          <p:nvPr/>
        </p:nvPicPr>
        <p:blipFill rotWithShape="1">
          <a:blip r:embed="rId2">
            <a:extLst>
              <a:ext uri="{28A0092B-C50C-407E-A947-70E740481C1C}">
                <a14:useLocalDpi xmlns:a14="http://schemas.microsoft.com/office/drawing/2010/main" val="0"/>
              </a:ext>
            </a:extLst>
          </a:blip>
          <a:srcRect t="1102"/>
          <a:stretch/>
        </p:blipFill>
        <p:spPr>
          <a:xfrm>
            <a:off x="0" y="-12077"/>
            <a:ext cx="12192000" cy="573364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383029E1-5597-435F-A2C6-65C25084832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15262DBC-AC29-4002-A438-748C766A6C23}"/>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387685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 App Modernisation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7A7268-EA42-4A14-99F7-5E158369F1CD}"/>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CD8F81C-FEE8-4BD5-9D81-73E9AE82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2"/>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0DDAA152-5036-4C66-AE01-687AC15412D6}"/>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32246B72-7355-4A49-914C-14B1D2DC6E0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7882245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 UWP">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F80A94-A4FA-4505-A561-CAE99B12278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0985995-BDB8-4AFE-9240-DB8F205D65CE}"/>
              </a:ext>
            </a:extLst>
          </p:cNvPr>
          <p:cNvPicPr>
            <a:picLocks noChangeAspect="1"/>
          </p:cNvPicPr>
          <p:nvPr/>
        </p:nvPicPr>
        <p:blipFill rotWithShape="1">
          <a:blip r:embed="rId2">
            <a:extLst>
              <a:ext uri="{28A0092B-C50C-407E-A947-70E740481C1C}">
                <a14:useLocalDpi xmlns:a14="http://schemas.microsoft.com/office/drawing/2010/main" val="0"/>
              </a:ext>
            </a:extLst>
          </a:blip>
          <a:srcRect t="1293"/>
          <a:stretch/>
        </p:blipFill>
        <p:spPr>
          <a:xfrm>
            <a:off x="0" y="-12077"/>
            <a:ext cx="12192000" cy="572262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0CB1207-3381-466E-BAB9-4E1BCDCE907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F44E8DEA-A29F-49DA-A2C8-4BB3049C679B}"/>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17348968"/>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 HoloLens">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153721-07B7-452F-8DE9-AEBF38B7540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able, sitting, indoor&#10;&#10;Description generated with high confidence">
            <a:extLst>
              <a:ext uri="{FF2B5EF4-FFF2-40B4-BE49-F238E27FC236}">
                <a16:creationId xmlns:a16="http://schemas.microsoft.com/office/drawing/2014/main" id="{85FE96B3-773D-4FBB-AD50-311C65885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21"/>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967C33E-A5BB-4F43-BB10-78503DEFD778}"/>
              </a:ext>
            </a:extLst>
          </p:cNvPr>
          <p:cNvSpPr>
            <a:spLocks noGrp="1"/>
          </p:cNvSpPr>
          <p:nvPr>
            <p:ph type="title" hasCustomPrompt="1"/>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 </a:t>
            </a:r>
            <a:endParaRPr lang="en-GB" dirty="0"/>
          </a:p>
        </p:txBody>
      </p:sp>
      <p:sp>
        <p:nvSpPr>
          <p:cNvPr id="11" name="Text Placeholder 2">
            <a:extLst>
              <a:ext uri="{FF2B5EF4-FFF2-40B4-BE49-F238E27FC236}">
                <a16:creationId xmlns:a16="http://schemas.microsoft.com/office/drawing/2014/main" id="{8C3A3718-8E98-4DE3-9594-D38576584BB4}"/>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6092916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without sub-titl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54964-3402-42AE-8ACF-25A470960A7E}"/>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9D2C396-478F-4DB4-8E8D-B1A0AE140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14" name="Title 1">
            <a:extLst>
              <a:ext uri="{FF2B5EF4-FFF2-40B4-BE49-F238E27FC236}">
                <a16:creationId xmlns:a16="http://schemas.microsoft.com/office/drawing/2014/main" id="{E8529894-39B9-44FF-917B-1B4F80C60780}"/>
              </a:ext>
            </a:extLst>
          </p:cNvPr>
          <p:cNvSpPr>
            <a:spLocks noGrp="1"/>
          </p:cNvSpPr>
          <p:nvPr>
            <p:ph type="title"/>
          </p:nvPr>
        </p:nvSpPr>
        <p:spPr>
          <a:xfrm>
            <a:off x="806335" y="3536983"/>
            <a:ext cx="7323643"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36166029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 HoloLens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9C286-FCA6-4AD8-A867-564950414D92}"/>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C68E0B7-87CF-4945-9AE5-E0C613317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itle 1">
            <a:extLst>
              <a:ext uri="{FF2B5EF4-FFF2-40B4-BE49-F238E27FC236}">
                <a16:creationId xmlns:a16="http://schemas.microsoft.com/office/drawing/2014/main" id="{50EC772D-FEF8-46D5-BB8D-94C64F7CE6C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5" name="Text Placeholder 2">
            <a:extLst>
              <a:ext uri="{FF2B5EF4-FFF2-40B4-BE49-F238E27FC236}">
                <a16:creationId xmlns:a16="http://schemas.microsoft.com/office/drawing/2014/main" id="{BC7B177C-BD6C-4BF1-ADA9-920132FA24B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3713612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 Surface Hub">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D81B23-E324-4E94-BE5F-36E38555F628}"/>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EDB763-CB6D-4A50-8423-E9D7F55F1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5DF37BF6-C02F-40DD-9FEF-7B557818F9D2}"/>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706862CA-8A4C-4AF5-A3CE-0C245A41296A}"/>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00162740"/>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15"/>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5732707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 Plann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0BE498-A6B1-4856-8EAE-82A384D13520}"/>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8366AD-FF08-4647-AFBB-33FA5E892677}"/>
              </a:ext>
            </a:extLst>
          </p:cNvPr>
          <p:cNvPicPr>
            <a:picLocks noChangeAspect="1"/>
          </p:cNvPicPr>
          <p:nvPr/>
        </p:nvPicPr>
        <p:blipFill rotWithShape="1">
          <a:blip r:embed="rId2">
            <a:extLst>
              <a:ext uri="{28A0092B-C50C-407E-A947-70E740481C1C}">
                <a14:useLocalDpi xmlns:a14="http://schemas.microsoft.com/office/drawing/2010/main" val="0"/>
              </a:ext>
            </a:extLst>
          </a:blip>
          <a:srcRect b="6089"/>
          <a:stretch/>
        </p:blipFill>
        <p:spPr>
          <a:xfrm>
            <a:off x="8279153" y="498765"/>
            <a:ext cx="3609362" cy="636668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F3169192-9CD7-48F1-ADA3-DA374AA3EB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D4E447D8-C116-464D-9CD8-83127065278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431784533"/>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 DevOps 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A4288-3C0B-4D30-B1AE-A1A7E3D95A33}"/>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 y="-4626"/>
            <a:ext cx="12189337" cy="579628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E781A836-0119-427E-A2A0-5A75F4AB2E1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4E47058A-49DD-4444-863A-8FB258A877A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80349260"/>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 DevOp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81F03-23DF-466C-9C57-44F96515954C}"/>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9EB5EC-6743-4849-945A-E4F66D0B1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7"/>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9AB06C0F-F8DB-479F-8A1C-FD5A5D82798B}"/>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79DBECB4-098B-4FF1-B6DE-06556352FDCC}"/>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23223235"/>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 DevOps Unifie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0C807-5914-461C-B06C-026307A8B09A}"/>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 doll&#10;&#10;Description generated with very high confidence">
            <a:extLst>
              <a:ext uri="{FF2B5EF4-FFF2-40B4-BE49-F238E27FC236}">
                <a16:creationId xmlns:a16="http://schemas.microsoft.com/office/drawing/2014/main" id="{077A9E51-B9F5-45F6-B3B5-44EFFDEADE60}"/>
              </a:ext>
            </a:extLst>
          </p:cNvPr>
          <p:cNvPicPr>
            <a:picLocks noChangeAspect="1"/>
          </p:cNvPicPr>
          <p:nvPr/>
        </p:nvPicPr>
        <p:blipFill rotWithShape="1">
          <a:blip r:embed="rId2">
            <a:extLst>
              <a:ext uri="{28A0092B-C50C-407E-A947-70E740481C1C}">
                <a14:useLocalDpi xmlns:a14="http://schemas.microsoft.com/office/drawing/2010/main" val="0"/>
              </a:ext>
            </a:extLst>
          </a:blip>
          <a:srcRect b="14243"/>
          <a:stretch/>
        </p:blipFill>
        <p:spPr>
          <a:xfrm>
            <a:off x="7843126" y="1237674"/>
            <a:ext cx="4152138" cy="562777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6261998F-20FD-4831-9D33-3772816AB85D}"/>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EE3FA989-2D63-4F21-8AB3-1C3281F16A9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6942055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 DevOps Succes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B4E4E9-E612-40AA-8E67-C68CCF632964}"/>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p:nvPicPr>
        <p:blipFill rotWithShape="1">
          <a:blip r:embed="rId2">
            <a:extLst>
              <a:ext uri="{28A0092B-C50C-407E-A947-70E740481C1C}">
                <a14:useLocalDpi xmlns:a14="http://schemas.microsoft.com/office/drawing/2010/main" val="0"/>
              </a:ext>
            </a:extLst>
          </a:blip>
          <a:srcRect t="58"/>
          <a:stretch/>
        </p:blipFill>
        <p:spPr>
          <a:xfrm>
            <a:off x="0" y="-12077"/>
            <a:ext cx="12204718" cy="6295754"/>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6CE9F027-A9FD-4E1D-8D3D-CECE1C903F1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498C4DE0-DB5E-4865-A36F-9907D1727DBD}"/>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64333718"/>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 Question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9D13C-DFCF-4F93-9199-4438C9C1A309}"/>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27D9136-43FB-499F-9375-01AD08A422E2}"/>
              </a:ext>
            </a:extLst>
          </p:cNvPr>
          <p:cNvPicPr>
            <a:picLocks noChangeAspect="1"/>
          </p:cNvPicPr>
          <p:nvPr/>
        </p:nvPicPr>
        <p:blipFill rotWithShape="1">
          <a:blip r:embed="rId2">
            <a:extLst>
              <a:ext uri="{28A0092B-C50C-407E-A947-70E740481C1C}">
                <a14:useLocalDpi xmlns:a14="http://schemas.microsoft.com/office/drawing/2010/main" val="0"/>
              </a:ext>
            </a:extLst>
          </a:blip>
          <a:srcRect t="12070" r="6262" b="8884"/>
          <a:stretch/>
        </p:blipFill>
        <p:spPr>
          <a:xfrm>
            <a:off x="455787" y="-12077"/>
            <a:ext cx="11736213" cy="68775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9A2654D4-5811-4B2B-8205-6A86CDC7BD77}"/>
              </a:ext>
            </a:extLst>
          </p:cNvPr>
          <p:cNvSpPr txBox="1"/>
          <p:nvPr/>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Do you have any questions?</a:t>
            </a:r>
          </a:p>
        </p:txBody>
      </p:sp>
      <p:sp>
        <p:nvSpPr>
          <p:cNvPr id="15" name="TextBox 14">
            <a:extLst>
              <a:ext uri="{FF2B5EF4-FFF2-40B4-BE49-F238E27FC236}">
                <a16:creationId xmlns:a16="http://schemas.microsoft.com/office/drawing/2014/main" id="{2E1BC852-0945-4071-BFEF-A6A897BFF2E8}"/>
              </a:ext>
            </a:extLst>
          </p:cNvPr>
          <p:cNvSpPr txBox="1"/>
          <p:nvPr/>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Questions</a:t>
            </a:r>
          </a:p>
        </p:txBody>
      </p:sp>
    </p:spTree>
    <p:extLst>
      <p:ext uri="{BB962C8B-B14F-4D97-AF65-F5344CB8AC3E}">
        <p14:creationId xmlns:p14="http://schemas.microsoft.com/office/powerpoint/2010/main" val="147185780"/>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 up of a mask&#10;&#10;Description generated with high confidence">
            <a:extLst>
              <a:ext uri="{FF2B5EF4-FFF2-40B4-BE49-F238E27FC236}">
                <a16:creationId xmlns:a16="http://schemas.microsoft.com/office/drawing/2014/main" id="{4F044BC0-2E96-4091-91E7-E3506EF3BDB2}"/>
              </a:ext>
            </a:extLst>
          </p:cNvPr>
          <p:cNvPicPr>
            <a:picLocks noChangeAspect="1"/>
          </p:cNvPicPr>
          <p:nvPr/>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3417FDDC-F03C-4DE0-A657-F6D302F85D7F}"/>
              </a:ext>
            </a:extLst>
          </p:cNvPr>
          <p:cNvSpPr txBox="1"/>
          <p:nvPr/>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Grab a drink, snack and mingle!</a:t>
            </a:r>
          </a:p>
        </p:txBody>
      </p:sp>
      <p:sp>
        <p:nvSpPr>
          <p:cNvPr id="15" name="TextBox 14">
            <a:extLst>
              <a:ext uri="{FF2B5EF4-FFF2-40B4-BE49-F238E27FC236}">
                <a16:creationId xmlns:a16="http://schemas.microsoft.com/office/drawing/2014/main" id="{47215C9F-8B7F-423A-9807-08DFF3F8B9EE}"/>
              </a:ext>
            </a:extLst>
          </p:cNvPr>
          <p:cNvSpPr txBox="1"/>
          <p:nvPr/>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Break time</a:t>
            </a:r>
          </a:p>
        </p:txBody>
      </p:sp>
    </p:spTree>
    <p:extLst>
      <p:ext uri="{BB962C8B-B14F-4D97-AF65-F5344CB8AC3E}">
        <p14:creationId xmlns:p14="http://schemas.microsoft.com/office/powerpoint/2010/main" val="88186551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2175"/>
            <a:ext cx="10515600" cy="459238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1">
            <a:extLst>
              <a:ext uri="{FF2B5EF4-FFF2-40B4-BE49-F238E27FC236}">
                <a16:creationId xmlns:a16="http://schemas.microsoft.com/office/drawing/2014/main" id="{9667C7CF-52B7-4F27-87C8-B6C19C041935}"/>
              </a:ext>
            </a:extLst>
          </p:cNvPr>
          <p:cNvSpPr>
            <a:spLocks noGrp="1"/>
          </p:cNvSpPr>
          <p:nvPr>
            <p:ph type="title"/>
          </p:nvPr>
        </p:nvSpPr>
        <p:spPr>
          <a:xfrm>
            <a:off x="847724" y="583334"/>
            <a:ext cx="10506075" cy="1137401"/>
          </a:xfrm>
          <a:prstGeom prst="rect">
            <a:avLst/>
          </a:prstGeom>
        </p:spPr>
        <p:txBody>
          <a:bodyPr/>
          <a:lstStyle/>
          <a:p>
            <a:r>
              <a:rPr lang="en-US">
                <a:solidFill>
                  <a:srgbClr val="21B9EC"/>
                </a:solidFill>
              </a:rPr>
              <a:t>Click to edit Master title style</a:t>
            </a:r>
            <a:endParaRPr lang="en-GB">
              <a:solidFill>
                <a:srgbClr val="21B9EC"/>
              </a:solidFill>
            </a:endParaRPr>
          </a:p>
        </p:txBody>
      </p:sp>
    </p:spTree>
    <p:extLst>
      <p:ext uri="{BB962C8B-B14F-4D97-AF65-F5344CB8AC3E}">
        <p14:creationId xmlns:p14="http://schemas.microsoft.com/office/powerpoint/2010/main" val="1590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izDev">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C5C65B9-29A3-4AC8-AEC3-4A23E9D64DB2}"/>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Picture Placeholder 5">
            <a:extLst>
              <a:ext uri="{FF2B5EF4-FFF2-40B4-BE49-F238E27FC236}">
                <a16:creationId xmlns:a16="http://schemas.microsoft.com/office/drawing/2014/main" id="{CFE6A5F6-3533-4545-BB07-3F6237DB77E7}"/>
              </a:ext>
            </a:extLst>
          </p:cNvPr>
          <p:cNvSpPr>
            <a:spLocks noGrp="1"/>
          </p:cNvSpPr>
          <p:nvPr>
            <p:ph type="pic" sz="quarter" idx="16"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39" name="Rectangle 38">
            <a:extLst>
              <a:ext uri="{FF2B5EF4-FFF2-40B4-BE49-F238E27FC236}">
                <a16:creationId xmlns:a16="http://schemas.microsoft.com/office/drawing/2014/main" id="{735ED8D7-BFC3-4DCC-9018-52B494249E73}"/>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805053" y="2042885"/>
            <a:ext cx="7344900" cy="858644"/>
          </a:xfrm>
          <a:prstGeom prst="rect">
            <a:avLst/>
          </a:prstGeom>
        </p:spPr>
        <p:txBody>
          <a:bodyPr anchor="b">
            <a:normAutofit/>
          </a:bodyPr>
          <a:lstStyle>
            <a:lvl1pPr>
              <a:defRPr sz="5000">
                <a:solidFill>
                  <a:srgbClr val="21B9EC"/>
                </a:solidFill>
              </a:defRPr>
            </a:lvl1pPr>
          </a:lstStyle>
          <a:p>
            <a:r>
              <a:rPr lang="en-US" err="1"/>
              <a:t>BizDev</a:t>
            </a:r>
            <a:r>
              <a:rPr lang="en-US"/>
              <a:t>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2895551"/>
            <a:ext cx="7344900" cy="636748"/>
          </a:xfrm>
          <a:prstGeom prst="rect">
            <a:avLst/>
          </a:prstGeom>
          <a:noFill/>
        </p:spPr>
        <p:txBody>
          <a:bodyPr lIns="146304" tIns="109728" rIns="146304" bIns="109728">
            <a:noAutofit/>
          </a:bodyPr>
          <a:lstStyle>
            <a:lvl1pPr marL="0" indent="0">
              <a:spcBef>
                <a:spcPts val="0"/>
              </a:spcBef>
              <a:buNone/>
              <a:defRPr sz="3200" spc="0" baseline="0">
                <a:solidFill>
                  <a:schemeClr val="tx1"/>
                </a:solidFill>
                <a:latin typeface="+mj-lt"/>
              </a:defRPr>
            </a:lvl1pPr>
          </a:lstStyle>
          <a:p>
            <a:pPr lvl="0"/>
            <a:r>
              <a:rPr lang="en-US"/>
              <a:t>Job Title</a:t>
            </a:r>
          </a:p>
        </p:txBody>
      </p:sp>
      <p:sp>
        <p:nvSpPr>
          <p:cNvPr id="21" name="Text Placeholder 6">
            <a:extLst>
              <a:ext uri="{FF2B5EF4-FFF2-40B4-BE49-F238E27FC236}">
                <a16:creationId xmlns:a16="http://schemas.microsoft.com/office/drawing/2014/main" id="{CB073A12-A9D1-456A-9E00-F4B9E170C431}"/>
              </a:ext>
            </a:extLst>
          </p:cNvPr>
          <p:cNvSpPr>
            <a:spLocks noGrp="1"/>
          </p:cNvSpPr>
          <p:nvPr>
            <p:ph type="body" sz="quarter" idx="15" hasCustomPrompt="1"/>
          </p:nvPr>
        </p:nvSpPr>
        <p:spPr>
          <a:xfrm>
            <a:off x="805053" y="3751880"/>
            <a:ext cx="7344900" cy="511272"/>
          </a:xfrm>
          <a:prstGeom prst="rect">
            <a:avLst/>
          </a:prstGeom>
        </p:spPr>
        <p:txBody>
          <a:bodyPr/>
          <a:lstStyle>
            <a:lvl1pPr marL="0" indent="0">
              <a:buNone/>
              <a:defRPr>
                <a:solidFill>
                  <a:schemeClr val="tx1"/>
                </a:solidFill>
              </a:defRPr>
            </a:lvl1pPr>
          </a:lstStyle>
          <a:p>
            <a:pPr>
              <a:lnSpc>
                <a:spcPct val="100000"/>
              </a:lnSpc>
            </a:pPr>
            <a:r>
              <a:rPr lang="en-GB" sz="2400"/>
              <a:t>email@blackmarble.com</a:t>
            </a:r>
          </a:p>
        </p:txBody>
      </p:sp>
      <p:sp>
        <p:nvSpPr>
          <p:cNvPr id="25" name="TextBox 24">
            <a:extLst>
              <a:ext uri="{FF2B5EF4-FFF2-40B4-BE49-F238E27FC236}">
                <a16:creationId xmlns:a16="http://schemas.microsoft.com/office/drawing/2014/main" id="{C5FA63F5-F0CD-4361-BA83-4E20C1AC7C7C}"/>
              </a:ext>
            </a:extLst>
          </p:cNvPr>
          <p:cNvSpPr txBox="1"/>
          <p:nvPr/>
        </p:nvSpPr>
        <p:spPr>
          <a:xfrm>
            <a:off x="1163147" y="6095139"/>
            <a:ext cx="1553630" cy="400110"/>
          </a:xfrm>
          <a:prstGeom prst="rect">
            <a:avLst/>
          </a:prstGeom>
          <a:noFill/>
        </p:spPr>
        <p:txBody>
          <a:bodyPr wrap="none" rtlCol="0">
            <a:spAutoFit/>
          </a:bodyPr>
          <a:lstStyle/>
          <a:p>
            <a:r>
              <a:rPr lang="en-GB" sz="2000">
                <a:solidFill>
                  <a:schemeClr val="bg1"/>
                </a:solidFill>
                <a:latin typeface="Segoe UI Light" pitchFamily="34" charset="0"/>
              </a:rPr>
              <a:t>Black Marble</a:t>
            </a:r>
          </a:p>
        </p:txBody>
      </p:sp>
      <p:sp>
        <p:nvSpPr>
          <p:cNvPr id="27" name="TextBox 26">
            <a:extLst>
              <a:ext uri="{FF2B5EF4-FFF2-40B4-BE49-F238E27FC236}">
                <a16:creationId xmlns:a16="http://schemas.microsoft.com/office/drawing/2014/main" id="{56C69962-1715-409C-82BF-209F50700086}"/>
              </a:ext>
            </a:extLst>
          </p:cNvPr>
          <p:cNvSpPr txBox="1"/>
          <p:nvPr/>
        </p:nvSpPr>
        <p:spPr>
          <a:xfrm>
            <a:off x="6136261" y="6095139"/>
            <a:ext cx="2014975" cy="400110"/>
          </a:xfrm>
          <a:prstGeom prst="rect">
            <a:avLst/>
          </a:prstGeom>
          <a:noFill/>
        </p:spPr>
        <p:txBody>
          <a:bodyPr wrap="none" rtlCol="0">
            <a:spAutoFit/>
          </a:bodyPr>
          <a:lstStyle/>
          <a:p>
            <a:r>
              <a:rPr lang="en-GB" sz="2000">
                <a:solidFill>
                  <a:schemeClr val="bg1"/>
                </a:solidFill>
                <a:latin typeface="Segoe UI Light" pitchFamily="34" charset="0"/>
              </a:rPr>
              <a:t>Black Marble Ltd.</a:t>
            </a:r>
          </a:p>
        </p:txBody>
      </p:sp>
      <p:sp>
        <p:nvSpPr>
          <p:cNvPr id="28" name="TextBox 27">
            <a:extLst>
              <a:ext uri="{FF2B5EF4-FFF2-40B4-BE49-F238E27FC236}">
                <a16:creationId xmlns:a16="http://schemas.microsoft.com/office/drawing/2014/main" id="{F29F0E8A-87C1-4791-A05B-229821DE6A1A}"/>
              </a:ext>
            </a:extLst>
          </p:cNvPr>
          <p:cNvSpPr txBox="1"/>
          <p:nvPr/>
        </p:nvSpPr>
        <p:spPr>
          <a:xfrm>
            <a:off x="9069137" y="6095139"/>
            <a:ext cx="2775119" cy="400110"/>
          </a:xfrm>
          <a:prstGeom prst="rect">
            <a:avLst/>
          </a:prstGeom>
          <a:noFill/>
        </p:spPr>
        <p:txBody>
          <a:bodyPr wrap="none" rtlCol="0">
            <a:spAutoFit/>
          </a:bodyPr>
          <a:lstStyle/>
          <a:p>
            <a:r>
              <a:rPr lang="en-GB" sz="2000">
                <a:solidFill>
                  <a:schemeClr val="bg1"/>
                </a:solidFill>
                <a:latin typeface="Segoe UI Light" pitchFamily="34" charset="0"/>
              </a:rPr>
              <a:t>sales.blackmarble.co.uk</a:t>
            </a:r>
          </a:p>
        </p:txBody>
      </p:sp>
      <p:pic>
        <p:nvPicPr>
          <p:cNvPr id="57" name="Picture 56">
            <a:extLst>
              <a:ext uri="{FF2B5EF4-FFF2-40B4-BE49-F238E27FC236}">
                <a16:creationId xmlns:a16="http://schemas.microsoft.com/office/drawing/2014/main" id="{982629CE-62BA-4471-97CE-7624C53A7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58" name="Picture 57" descr="A picture containing vector graphics&#10;&#10;Description generated with high confidence">
            <a:extLst>
              <a:ext uri="{FF2B5EF4-FFF2-40B4-BE49-F238E27FC236}">
                <a16:creationId xmlns:a16="http://schemas.microsoft.com/office/drawing/2014/main" id="{F4098218-B165-4A1E-AEEB-6F4068C80D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59" name="Picture 58">
            <a:extLst>
              <a:ext uri="{FF2B5EF4-FFF2-40B4-BE49-F238E27FC236}">
                <a16:creationId xmlns:a16="http://schemas.microsoft.com/office/drawing/2014/main" id="{6832C31F-3308-495D-887A-5A186335B6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60" name="Picture 59">
            <a:extLst>
              <a:ext uri="{FF2B5EF4-FFF2-40B4-BE49-F238E27FC236}">
                <a16:creationId xmlns:a16="http://schemas.microsoft.com/office/drawing/2014/main" id="{A56CC697-5EEA-4EDF-B8BD-4D8BE27059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61" name="TextBox 60">
            <a:extLst>
              <a:ext uri="{FF2B5EF4-FFF2-40B4-BE49-F238E27FC236}">
                <a16:creationId xmlns:a16="http://schemas.microsoft.com/office/drawing/2014/main" id="{3139BE14-B870-45BD-8C14-CFBC364AEC29}"/>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63" name="TextBox 62">
            <a:extLst>
              <a:ext uri="{FF2B5EF4-FFF2-40B4-BE49-F238E27FC236}">
                <a16:creationId xmlns:a16="http://schemas.microsoft.com/office/drawing/2014/main" id="{0E185023-3AE0-47EC-BBA8-1DF816EC211C}"/>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64" name="TextBox 63">
            <a:extLst>
              <a:ext uri="{FF2B5EF4-FFF2-40B4-BE49-F238E27FC236}">
                <a16:creationId xmlns:a16="http://schemas.microsoft.com/office/drawing/2014/main" id="{F10E9F0C-76CC-4B0D-96DF-BA17EFB1F7FC}"/>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65" name="Text Placeholder 12">
            <a:extLst>
              <a:ext uri="{FF2B5EF4-FFF2-40B4-BE49-F238E27FC236}">
                <a16:creationId xmlns:a16="http://schemas.microsoft.com/office/drawing/2014/main" id="{689D676F-D104-4BB1-8784-29A7FB3ED80D}"/>
              </a:ext>
            </a:extLst>
          </p:cNvPr>
          <p:cNvSpPr>
            <a:spLocks noGrp="1"/>
          </p:cNvSpPr>
          <p:nvPr>
            <p:ph type="body" sz="quarter" idx="17" hasCustomPrompt="1"/>
          </p:nvPr>
        </p:nvSpPr>
        <p:spPr>
          <a:xfrm>
            <a:off x="3411582" y="6137619"/>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3505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948CA2-23CC-4E10-9EC9-14228E12C87E}"/>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D949A13-B9F3-451B-B356-92B3A0F9D9B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p:nvSpPr>
        <p:spPr>
          <a:xfrm>
            <a:off x="237655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p:nvSpPr>
        <p:spPr>
          <a:xfrm>
            <a:off x="7955672"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5100356"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2478" y="6027340"/>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0249" y="6035623"/>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4671" y="6041660"/>
            <a:ext cx="525927" cy="525927"/>
          </a:xfrm>
          <a:prstGeom prst="rect">
            <a:avLst/>
          </a:prstGeom>
        </p:spPr>
      </p:pic>
      <p:sp>
        <p:nvSpPr>
          <p:cNvPr id="25" name="Picture Placeholder 5">
            <a:extLst>
              <a:ext uri="{FF2B5EF4-FFF2-40B4-BE49-F238E27FC236}">
                <a16:creationId xmlns:a16="http://schemas.microsoft.com/office/drawing/2014/main" id="{2E8E0E34-AEA9-412D-8EDF-3A6AC0CC5876}"/>
              </a:ext>
            </a:extLst>
          </p:cNvPr>
          <p:cNvSpPr>
            <a:spLocks noGrp="1"/>
          </p:cNvSpPr>
          <p:nvPr>
            <p:ph type="pic" sz="quarter" idx="15"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29" name="Title 1">
            <a:extLst>
              <a:ext uri="{FF2B5EF4-FFF2-40B4-BE49-F238E27FC236}">
                <a16:creationId xmlns:a16="http://schemas.microsoft.com/office/drawing/2014/main" id="{2AD34506-9168-446D-AEF8-5AEDD71F2FEF}"/>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30" name="Text Placeholder 4">
            <a:extLst>
              <a:ext uri="{FF2B5EF4-FFF2-40B4-BE49-F238E27FC236}">
                <a16:creationId xmlns:a16="http://schemas.microsoft.com/office/drawing/2014/main" id="{19FA7CB4-FA39-4B34-AE32-FF597FE04CE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39621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peaker with GitHub">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1E1F8FA-35A7-4D01-8CCF-34E611C4C69F}"/>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icture Placeholder 5">
            <a:extLst>
              <a:ext uri="{FF2B5EF4-FFF2-40B4-BE49-F238E27FC236}">
                <a16:creationId xmlns:a16="http://schemas.microsoft.com/office/drawing/2014/main" id="{1F05B8EB-7C82-402A-8BCF-C63CB228F2F9}"/>
              </a:ext>
            </a:extLst>
          </p:cNvPr>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447CCB6B-EBAF-44C1-8E52-A024238BF129}"/>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A6CE2F0C-D2C1-4AA6-9444-B02E177FC0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9296" y="6027340"/>
            <a:ext cx="525927" cy="525927"/>
          </a:xfrm>
          <a:prstGeom prst="rect">
            <a:avLst/>
          </a:prstGeom>
        </p:spPr>
      </p:pic>
      <p:pic>
        <p:nvPicPr>
          <p:cNvPr id="15" name="Picture 14">
            <a:extLst>
              <a:ext uri="{FF2B5EF4-FFF2-40B4-BE49-F238E27FC236}">
                <a16:creationId xmlns:a16="http://schemas.microsoft.com/office/drawing/2014/main" id="{3DD928EE-1315-4F55-AE87-E5F1CF413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5169" y="6035623"/>
            <a:ext cx="525927" cy="525927"/>
          </a:xfrm>
          <a:prstGeom prst="rect">
            <a:avLst/>
          </a:prstGeom>
        </p:spPr>
      </p:pic>
      <p:pic>
        <p:nvPicPr>
          <p:cNvPr id="16" name="Picture 15" descr="A picture containing vector graphics&#10;&#10;Description generated with very high confidence">
            <a:extLst>
              <a:ext uri="{FF2B5EF4-FFF2-40B4-BE49-F238E27FC236}">
                <a16:creationId xmlns:a16="http://schemas.microsoft.com/office/drawing/2014/main" id="{505CEE6F-3DD2-47A7-886A-8E7386CACC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9162" y="6041660"/>
            <a:ext cx="526665" cy="514125"/>
          </a:xfrm>
          <a:prstGeom prst="rect">
            <a:avLst/>
          </a:prstGeom>
        </p:spPr>
      </p:pic>
      <p:sp>
        <p:nvSpPr>
          <p:cNvPr id="23" name="Title 1">
            <a:extLst>
              <a:ext uri="{FF2B5EF4-FFF2-40B4-BE49-F238E27FC236}">
                <a16:creationId xmlns:a16="http://schemas.microsoft.com/office/drawing/2014/main" id="{BBDBE63D-03A1-45EB-AD97-2B425D6E5208}"/>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6" name="Text Placeholder 4">
            <a:extLst>
              <a:ext uri="{FF2B5EF4-FFF2-40B4-BE49-F238E27FC236}">
                <a16:creationId xmlns:a16="http://schemas.microsoft.com/office/drawing/2014/main" id="{77CBE56F-D70B-4E68-8DDC-A9E429D3C8D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
        <p:nvSpPr>
          <p:cNvPr id="38" name="TextBox 37">
            <a:extLst>
              <a:ext uri="{FF2B5EF4-FFF2-40B4-BE49-F238E27FC236}">
                <a16:creationId xmlns:a16="http://schemas.microsoft.com/office/drawing/2014/main" id="{10ACCCA3-F950-4AA6-A97C-00232D9CF913}"/>
              </a:ext>
            </a:extLst>
          </p:cNvPr>
          <p:cNvSpPr txBox="1"/>
          <p:nvPr/>
        </p:nvSpPr>
        <p:spPr>
          <a:xfrm>
            <a:off x="2534502"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3" name="Text Placeholder 12">
            <a:extLst>
              <a:ext uri="{FF2B5EF4-FFF2-40B4-BE49-F238E27FC236}">
                <a16:creationId xmlns:a16="http://schemas.microsoft.com/office/drawing/2014/main" id="{30EB6A64-F028-41F2-88B8-B09C617A0929}"/>
              </a:ext>
            </a:extLst>
          </p:cNvPr>
          <p:cNvSpPr>
            <a:spLocks noGrp="1"/>
          </p:cNvSpPr>
          <p:nvPr>
            <p:ph type="body" sz="quarter" idx="11" hasCustomPrompt="1"/>
          </p:nvPr>
        </p:nvSpPr>
        <p:spPr>
          <a:xfrm>
            <a:off x="5258300"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
        <p:nvSpPr>
          <p:cNvPr id="44" name="Text Placeholder 12">
            <a:extLst>
              <a:ext uri="{FF2B5EF4-FFF2-40B4-BE49-F238E27FC236}">
                <a16:creationId xmlns:a16="http://schemas.microsoft.com/office/drawing/2014/main" id="{F0AB7422-7353-46F7-B934-25FE053DB0AF}"/>
              </a:ext>
            </a:extLst>
          </p:cNvPr>
          <p:cNvSpPr>
            <a:spLocks noGrp="1"/>
          </p:cNvSpPr>
          <p:nvPr>
            <p:ph type="body" sz="quarter" idx="15" hasCustomPrompt="1"/>
          </p:nvPr>
        </p:nvSpPr>
        <p:spPr>
          <a:xfrm>
            <a:off x="8113616" y="6103776"/>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GitHub</a:t>
            </a:r>
          </a:p>
        </p:txBody>
      </p:sp>
    </p:spTree>
    <p:extLst>
      <p:ext uri="{BB962C8B-B14F-4D97-AF65-F5344CB8AC3E}">
        <p14:creationId xmlns:p14="http://schemas.microsoft.com/office/powerpoint/2010/main" val="22446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2AE5C92B-5866-4F63-9663-F4FCFC5A8D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973" y="6027340"/>
            <a:ext cx="525927" cy="525927"/>
          </a:xfrm>
          <a:prstGeom prst="rect">
            <a:avLst/>
          </a:prstGeom>
        </p:spPr>
      </p:pic>
      <p:pic>
        <p:nvPicPr>
          <p:cNvPr id="15" name="Picture 14">
            <a:extLst>
              <a:ext uri="{FF2B5EF4-FFF2-40B4-BE49-F238E27FC236}">
                <a16:creationId xmlns:a16="http://schemas.microsoft.com/office/drawing/2014/main" id="{4E495326-D689-4BFF-80F1-7A29DBD9E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16" name="Picture 15">
            <a:extLst>
              <a:ext uri="{FF2B5EF4-FFF2-40B4-BE49-F238E27FC236}">
                <a16:creationId xmlns:a16="http://schemas.microsoft.com/office/drawing/2014/main" id="{F58A46F7-BE82-46A8-A747-BD74C3AF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 name="Title 1"/>
          <p:cNvSpPr>
            <a:spLocks noGrp="1"/>
          </p:cNvSpPr>
          <p:nvPr>
            <p:ph type="title" hasCustomPrompt="1"/>
          </p:nvPr>
        </p:nvSpPr>
        <p:spPr>
          <a:xfrm>
            <a:off x="805053" y="2103467"/>
            <a:ext cx="7348449"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3044846"/>
            <a:ext cx="7348449"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a:p>
            <a:pPr lvl="0"/>
            <a:r>
              <a:rPr lang="en-US"/>
              <a:t>MVP (technology)</a:t>
            </a:r>
          </a:p>
        </p:txBody>
      </p:sp>
      <p:sp>
        <p:nvSpPr>
          <p:cNvPr id="17" name="TextBox 16">
            <a:extLst>
              <a:ext uri="{FF2B5EF4-FFF2-40B4-BE49-F238E27FC236}">
                <a16:creationId xmlns:a16="http://schemas.microsoft.com/office/drawing/2014/main" id="{BD5818B2-4609-416E-ABA0-312E813DAB51}"/>
              </a:ext>
            </a:extLst>
          </p:cNvPr>
          <p:cNvSpPr txBox="1"/>
          <p:nvPr/>
        </p:nvSpPr>
        <p:spPr>
          <a:xfrm>
            <a:off x="2459685"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9" name="TextBox 18">
            <a:extLst>
              <a:ext uri="{FF2B5EF4-FFF2-40B4-BE49-F238E27FC236}">
                <a16:creationId xmlns:a16="http://schemas.microsoft.com/office/drawing/2014/main" id="{072CBF2B-E45F-41B3-9CD9-B5026E77F1E6}"/>
              </a:ext>
            </a:extLst>
          </p:cNvPr>
          <p:cNvSpPr txBox="1"/>
          <p:nvPr/>
        </p:nvSpPr>
        <p:spPr>
          <a:xfrm>
            <a:off x="8038799"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33" name="Text Placeholder 12">
            <a:extLst>
              <a:ext uri="{FF2B5EF4-FFF2-40B4-BE49-F238E27FC236}">
                <a16:creationId xmlns:a16="http://schemas.microsoft.com/office/drawing/2014/main" id="{91BE49EA-88D6-441F-A526-3A12EA23D643}"/>
              </a:ext>
            </a:extLst>
          </p:cNvPr>
          <p:cNvSpPr>
            <a:spLocks noGrp="1"/>
          </p:cNvSpPr>
          <p:nvPr>
            <p:ph type="body" sz="quarter" idx="11" hasCustomPrompt="1"/>
          </p:nvPr>
        </p:nvSpPr>
        <p:spPr>
          <a:xfrm>
            <a:off x="5183483"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31434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91FE2704-2CFB-4BE1-B2FE-A20708255FBB}"/>
              </a:ext>
            </a:extLst>
          </p:cNvPr>
          <p:cNvPicPr>
            <a:picLocks noChangeAspect="1"/>
          </p:cNvPicPr>
          <p:nvPr/>
        </p:nvPicPr>
        <p:blipFill rotWithShape="1">
          <a:blip r:embed="rId2">
            <a:extLst>
              <a:ext uri="{28A0092B-C50C-407E-A947-70E740481C1C}">
                <a14:useLocalDpi xmlns:a14="http://schemas.microsoft.com/office/drawing/2010/main" val="0"/>
              </a:ext>
            </a:extLst>
          </a:blip>
          <a:srcRect b="34905"/>
          <a:stretch/>
        </p:blipFill>
        <p:spPr>
          <a:xfrm>
            <a:off x="8851136" y="1023391"/>
            <a:ext cx="2739388" cy="4844815"/>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p:nvSpPr>
        <p:spPr>
          <a:xfrm>
            <a:off x="806336" y="1966693"/>
            <a:ext cx="8446111"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Hannah Ackroyd</a:t>
            </a:r>
          </a:p>
        </p:txBody>
      </p:sp>
      <p:sp>
        <p:nvSpPr>
          <p:cNvPr id="36" name="TextBox 35">
            <a:extLst>
              <a:ext uri="{FF2B5EF4-FFF2-40B4-BE49-F238E27FC236}">
                <a16:creationId xmlns:a16="http://schemas.microsoft.com/office/drawing/2014/main" id="{1CC3BCD3-6A06-4D7D-87C0-22F8163089BC}"/>
              </a:ext>
            </a:extLst>
          </p:cNvPr>
          <p:cNvSpPr txBox="1"/>
          <p:nvPr/>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hannah@blackmarble.com</a:t>
            </a:r>
          </a:p>
        </p:txBody>
      </p:sp>
      <p:sp>
        <p:nvSpPr>
          <p:cNvPr id="17" name="Rectangle 16">
            <a:extLst>
              <a:ext uri="{FF2B5EF4-FFF2-40B4-BE49-F238E27FC236}">
                <a16:creationId xmlns:a16="http://schemas.microsoft.com/office/drawing/2014/main" id="{394B3D02-D4AF-4308-A776-0E1C4C2AA51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178541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3BCA8A-736D-4FD9-8A73-27D62B088C54}"/>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FC2B7DD6-C2B5-4076-8E66-E55AF958F8FA}"/>
              </a:ext>
            </a:extLst>
          </p:cNvPr>
          <p:cNvPicPr>
            <a:picLocks noChangeAspect="1"/>
          </p:cNvPicPr>
          <p:nvPr/>
        </p:nvPicPr>
        <p:blipFill rotWithShape="1">
          <a:blip r:embed="rId2">
            <a:extLst>
              <a:ext uri="{28A0092B-C50C-407E-A947-70E740481C1C}">
                <a14:useLocalDpi xmlns:a14="http://schemas.microsoft.com/office/drawing/2010/main" val="0"/>
              </a:ext>
            </a:extLst>
          </a:blip>
          <a:srcRect b="34287"/>
          <a:stretch/>
        </p:blipFill>
        <p:spPr>
          <a:xfrm>
            <a:off x="9055996" y="1076325"/>
            <a:ext cx="2329668" cy="4641671"/>
          </a:xfrm>
          <a:prstGeom prst="rect">
            <a:avLst/>
          </a:prstGeom>
        </p:spPr>
      </p:pic>
      <p:sp>
        <p:nvSpPr>
          <p:cNvPr id="39" name="TextBox 38">
            <a:extLst>
              <a:ext uri="{FF2B5EF4-FFF2-40B4-BE49-F238E27FC236}">
                <a16:creationId xmlns:a16="http://schemas.microsoft.com/office/drawing/2014/main" id="{29BA5DC3-7B54-446A-838B-0503DC49C572}"/>
              </a:ext>
            </a:extLst>
          </p:cNvPr>
          <p:cNvSpPr txBox="1"/>
          <p:nvPr/>
        </p:nvSpPr>
        <p:spPr>
          <a:xfrm>
            <a:off x="806336" y="2031613"/>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Catherine Outram</a:t>
            </a:r>
          </a:p>
        </p:txBody>
      </p:sp>
      <p:sp>
        <p:nvSpPr>
          <p:cNvPr id="40" name="TextBox 39">
            <a:extLst>
              <a:ext uri="{FF2B5EF4-FFF2-40B4-BE49-F238E27FC236}">
                <a16:creationId xmlns:a16="http://schemas.microsoft.com/office/drawing/2014/main" id="{0A250D5F-160B-44D3-B218-983394516A61}"/>
              </a:ext>
            </a:extLst>
          </p:cNvPr>
          <p:cNvSpPr txBox="1"/>
          <p:nvPr/>
        </p:nvSpPr>
        <p:spPr>
          <a:xfrm>
            <a:off x="806335" y="2909145"/>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41" name="TextBox 40">
            <a:extLst>
              <a:ext uri="{FF2B5EF4-FFF2-40B4-BE49-F238E27FC236}">
                <a16:creationId xmlns:a16="http://schemas.microsoft.com/office/drawing/2014/main" id="{B55C729E-4C24-4725-A14F-3DEE42AEC6EF}"/>
              </a:ext>
            </a:extLst>
          </p:cNvPr>
          <p:cNvSpPr txBox="1"/>
          <p:nvPr/>
        </p:nvSpPr>
        <p:spPr>
          <a:xfrm>
            <a:off x="836147" y="3724481"/>
            <a:ext cx="4825147" cy="461665"/>
          </a:xfrm>
          <a:prstGeom prst="rect">
            <a:avLst/>
          </a:prstGeom>
          <a:noFill/>
        </p:spPr>
        <p:txBody>
          <a:bodyPr wrap="square" rtlCol="0">
            <a:spAutoFit/>
          </a:bodyPr>
          <a:lstStyle/>
          <a:p>
            <a:r>
              <a:rPr lang="en-GB" sz="2400">
                <a:solidFill>
                  <a:schemeClr val="tx1">
                    <a:lumMod val="75000"/>
                    <a:lumOff val="25000"/>
                  </a:schemeClr>
                </a:solidFill>
                <a:latin typeface="+mn-lt"/>
                <a:cs typeface="Segoe UI Semibold" panose="020B0702040204020203" pitchFamily="34" charset="0"/>
              </a:rPr>
              <a:t>catherine@blackmarble.com</a:t>
            </a:r>
          </a:p>
        </p:txBody>
      </p:sp>
      <p:sp>
        <p:nvSpPr>
          <p:cNvPr id="18" name="Rectangle 17">
            <a:extLst>
              <a:ext uri="{FF2B5EF4-FFF2-40B4-BE49-F238E27FC236}">
                <a16:creationId xmlns:a16="http://schemas.microsoft.com/office/drawing/2014/main" id="{8136DF95-72B8-4957-8666-C04C9028B511}"/>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3412131-B53C-4BEB-8735-65DC54D10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4BACA5E-EE25-42ED-88D4-BC21476EC3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46" name="Picture 45">
            <a:extLst>
              <a:ext uri="{FF2B5EF4-FFF2-40B4-BE49-F238E27FC236}">
                <a16:creationId xmlns:a16="http://schemas.microsoft.com/office/drawing/2014/main" id="{7187EAC1-EDDD-4D5F-9513-3D3FAA0AFD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50" name="Picture 49">
            <a:extLst>
              <a:ext uri="{FF2B5EF4-FFF2-40B4-BE49-F238E27FC236}">
                <a16:creationId xmlns:a16="http://schemas.microsoft.com/office/drawing/2014/main" id="{E0C905D2-2CAD-4B36-9081-B84C7D8945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51" name="TextBox 50">
            <a:extLst>
              <a:ext uri="{FF2B5EF4-FFF2-40B4-BE49-F238E27FC236}">
                <a16:creationId xmlns:a16="http://schemas.microsoft.com/office/drawing/2014/main" id="{9A32322B-71CC-4FEA-8A44-CA0209112AC1}"/>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52" name="TextBox 51">
            <a:extLst>
              <a:ext uri="{FF2B5EF4-FFF2-40B4-BE49-F238E27FC236}">
                <a16:creationId xmlns:a16="http://schemas.microsoft.com/office/drawing/2014/main" id="{FCA3FDAA-6929-4285-BCE1-4C95137A005C}"/>
              </a:ext>
            </a:extLst>
          </p:cNvPr>
          <p:cNvSpPr txBox="1"/>
          <p:nvPr/>
        </p:nvSpPr>
        <p:spPr>
          <a:xfrm>
            <a:off x="3379530" y="6105809"/>
            <a:ext cx="189667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BMCatherine</a:t>
            </a:r>
            <a:endParaRPr lang="en-GB" sz="2000">
              <a:solidFill>
                <a:srgbClr val="40404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ED2E180D-7F13-4B92-8D3F-650D7205FB8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54" name="TextBox 53">
            <a:extLst>
              <a:ext uri="{FF2B5EF4-FFF2-40B4-BE49-F238E27FC236}">
                <a16:creationId xmlns:a16="http://schemas.microsoft.com/office/drawing/2014/main" id="{C6C7923C-27D4-47D7-9AF9-736675F6A35D}"/>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408949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ns face&#10;&#10;Description generated with high confidence">
            <a:extLst>
              <a:ext uri="{FF2B5EF4-FFF2-40B4-BE49-F238E27FC236}">
                <a16:creationId xmlns:a16="http://schemas.microsoft.com/office/drawing/2014/main" id="{95313517-7585-44DD-9D02-04D21C7EA0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50"/>
          <a:stretch/>
        </p:blipFill>
        <p:spPr>
          <a:xfrm>
            <a:off x="8990434" y="1027242"/>
            <a:ext cx="2394345" cy="4683303"/>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Haynes</a:t>
            </a:r>
          </a:p>
        </p:txBody>
      </p:sp>
      <p:sp>
        <p:nvSpPr>
          <p:cNvPr id="30" name="TextBox 29">
            <a:extLst>
              <a:ext uri="{FF2B5EF4-FFF2-40B4-BE49-F238E27FC236}">
                <a16:creationId xmlns:a16="http://schemas.microsoft.com/office/drawing/2014/main" id="{9D24CB2E-1841-4065-9CD3-2492343093BE}"/>
              </a:ext>
            </a:extLst>
          </p:cNvPr>
          <p:cNvSpPr txBox="1"/>
          <p:nvPr/>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Engineering Director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Tree>
    <p:extLst>
      <p:ext uri="{BB962C8B-B14F-4D97-AF65-F5344CB8AC3E}">
        <p14:creationId xmlns:p14="http://schemas.microsoft.com/office/powerpoint/2010/main" val="404498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Riccardo Viglianisi">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DB7DE2-3B30-4FF1-B751-8AE067A45C94}"/>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060F8C25-62B7-4134-B473-DC89F84EC589}"/>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8514" r="21081" b="26381"/>
          <a:stretch/>
        </p:blipFill>
        <p:spPr>
          <a:xfrm>
            <a:off x="9026003" y="906088"/>
            <a:ext cx="2284847" cy="4796350"/>
          </a:xfrm>
          <a:prstGeom prst="rect">
            <a:avLst/>
          </a:prstGeom>
        </p:spPr>
      </p:pic>
      <p:sp>
        <p:nvSpPr>
          <p:cNvPr id="21" name="Rectangle 20">
            <a:extLst>
              <a:ext uri="{FF2B5EF4-FFF2-40B4-BE49-F238E27FC236}">
                <a16:creationId xmlns:a16="http://schemas.microsoft.com/office/drawing/2014/main" id="{BA860880-018B-484E-A4FB-8DAA82CAD4F4}"/>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41F04182-AB13-4270-959C-C0469F97C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554" y="6027340"/>
            <a:ext cx="525927" cy="525927"/>
          </a:xfrm>
          <a:prstGeom prst="rect">
            <a:avLst/>
          </a:prstGeom>
        </p:spPr>
      </p:pic>
      <p:pic>
        <p:nvPicPr>
          <p:cNvPr id="15" name="Picture 14">
            <a:extLst>
              <a:ext uri="{FF2B5EF4-FFF2-40B4-BE49-F238E27FC236}">
                <a16:creationId xmlns:a16="http://schemas.microsoft.com/office/drawing/2014/main" id="{638B6B67-F100-4E68-AC59-779E306FC5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2475" y="6035623"/>
            <a:ext cx="525927" cy="525927"/>
          </a:xfrm>
          <a:prstGeom prst="rect">
            <a:avLst/>
          </a:prstGeom>
        </p:spPr>
      </p:pic>
      <p:pic>
        <p:nvPicPr>
          <p:cNvPr id="17" name="Picture 16">
            <a:extLst>
              <a:ext uri="{FF2B5EF4-FFF2-40B4-BE49-F238E27FC236}">
                <a16:creationId xmlns:a16="http://schemas.microsoft.com/office/drawing/2014/main" id="{4509DEBC-D265-42B8-B94F-9A9A19B0E8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8217" y="6041660"/>
            <a:ext cx="525927" cy="525927"/>
          </a:xfrm>
          <a:prstGeom prst="rect">
            <a:avLst/>
          </a:prstGeom>
        </p:spPr>
      </p:pic>
      <p:sp>
        <p:nvSpPr>
          <p:cNvPr id="18" name="TextBox 17">
            <a:extLst>
              <a:ext uri="{FF2B5EF4-FFF2-40B4-BE49-F238E27FC236}">
                <a16:creationId xmlns:a16="http://schemas.microsoft.com/office/drawing/2014/main" id="{84682669-D512-4E38-90D5-5FC632BE78A8}"/>
              </a:ext>
            </a:extLst>
          </p:cNvPr>
          <p:cNvSpPr txBox="1"/>
          <p:nvPr/>
        </p:nvSpPr>
        <p:spPr>
          <a:xfrm>
            <a:off x="1478784"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2" name="TextBox 31">
            <a:extLst>
              <a:ext uri="{FF2B5EF4-FFF2-40B4-BE49-F238E27FC236}">
                <a16:creationId xmlns:a16="http://schemas.microsoft.com/office/drawing/2014/main" id="{B3552C81-8A9E-4CA3-82FD-92421C77048D}"/>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Riccardo Viglianisi</a:t>
            </a:r>
          </a:p>
        </p:txBody>
      </p:sp>
      <p:sp>
        <p:nvSpPr>
          <p:cNvPr id="34" name="TextBox 33">
            <a:extLst>
              <a:ext uri="{FF2B5EF4-FFF2-40B4-BE49-F238E27FC236}">
                <a16:creationId xmlns:a16="http://schemas.microsoft.com/office/drawing/2014/main" id="{5E9756FE-B4FF-46FF-A2DC-8DE116B02054}"/>
              </a:ext>
            </a:extLst>
          </p:cNvPr>
          <p:cNvSpPr txBox="1"/>
          <p:nvPr/>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p:txBody>
      </p:sp>
      <p:sp>
        <p:nvSpPr>
          <p:cNvPr id="28" name="TextBox 27">
            <a:extLst>
              <a:ext uri="{FF2B5EF4-FFF2-40B4-BE49-F238E27FC236}">
                <a16:creationId xmlns:a16="http://schemas.microsoft.com/office/drawing/2014/main" id="{32B88FAA-5E34-4BD3-9B70-9CD3B19F40D4}"/>
              </a:ext>
            </a:extLst>
          </p:cNvPr>
          <p:cNvSpPr txBox="1"/>
          <p:nvPr/>
        </p:nvSpPr>
        <p:spPr>
          <a:xfrm>
            <a:off x="4202582" y="6101490"/>
            <a:ext cx="226055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CaptainShmaser</a:t>
            </a:r>
            <a:endParaRPr lang="en-GB" sz="2000">
              <a:solidFill>
                <a:srgbClr val="40404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2F161D3-896A-404B-9A44-C24ECC3B34E1}"/>
              </a:ext>
            </a:extLst>
          </p:cNvPr>
          <p:cNvSpPr txBox="1"/>
          <p:nvPr/>
        </p:nvSpPr>
        <p:spPr>
          <a:xfrm>
            <a:off x="7474037" y="6096732"/>
            <a:ext cx="406617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rviglianisi</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6519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ris Gardn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59D49E-B39E-4A75-A9A4-5A0AC584A137}"/>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8C97653B-33D7-4C2E-8A5D-3BDFE2DDBBEC}"/>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Chris Gardner</a:t>
            </a:r>
          </a:p>
        </p:txBody>
      </p:sp>
      <p:sp>
        <p:nvSpPr>
          <p:cNvPr id="21" name="TextBox 20">
            <a:extLst>
              <a:ext uri="{FF2B5EF4-FFF2-40B4-BE49-F238E27FC236}">
                <a16:creationId xmlns:a16="http://schemas.microsoft.com/office/drawing/2014/main" id="{1510D109-8032-4979-B56C-A044869054FA}"/>
              </a:ext>
            </a:extLst>
          </p:cNvPr>
          <p:cNvSpPr txBox="1"/>
          <p:nvPr/>
        </p:nvSpPr>
        <p:spPr>
          <a:xfrm>
            <a:off x="806335" y="3246283"/>
            <a:ext cx="8446112"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a:p>
            <a:pPr lvl="0"/>
            <a:r>
              <a:rPr lang="en-US" sz="3200" kern="1200">
                <a:solidFill>
                  <a:schemeClr val="tx1"/>
                </a:solidFill>
                <a:latin typeface="+mj-lt"/>
                <a:ea typeface="+mn-ea"/>
                <a:cs typeface="+mn-cs"/>
              </a:rPr>
              <a:t>MVP (Cloud and </a:t>
            </a:r>
            <a:r>
              <a:rPr lang="en-US" sz="3200" kern="1200" err="1">
                <a:solidFill>
                  <a:schemeClr val="tx1"/>
                </a:solidFill>
                <a:latin typeface="+mj-lt"/>
                <a:ea typeface="+mn-ea"/>
                <a:cs typeface="+mn-cs"/>
              </a:rPr>
              <a:t>Datacentre</a:t>
            </a:r>
            <a:r>
              <a:rPr lang="en-US" sz="3200" kern="1200">
                <a:solidFill>
                  <a:schemeClr val="tx1"/>
                </a:solidFill>
                <a:latin typeface="+mj-lt"/>
                <a:ea typeface="+mn-ea"/>
                <a:cs typeface="+mn-cs"/>
              </a:rPr>
              <a:t> Management)</a:t>
            </a:r>
          </a:p>
        </p:txBody>
      </p:sp>
      <p:pic>
        <p:nvPicPr>
          <p:cNvPr id="29" name="Picture 28">
            <a:extLst>
              <a:ext uri="{FF2B5EF4-FFF2-40B4-BE49-F238E27FC236}">
                <a16:creationId xmlns:a16="http://schemas.microsoft.com/office/drawing/2014/main" id="{45012C15-25B6-453E-A8A2-2F9C46F2C40F}"/>
              </a:ext>
            </a:extLst>
          </p:cNvPr>
          <p:cNvPicPr>
            <a:picLocks noChangeAspect="1"/>
          </p:cNvPicPr>
          <p:nvPr/>
        </p:nvPicPr>
        <p:blipFill rotWithShape="1">
          <a:blip r:embed="rId2">
            <a:extLst>
              <a:ext uri="{28A0092B-C50C-407E-A947-70E740481C1C}">
                <a14:useLocalDpi xmlns:a14="http://schemas.microsoft.com/office/drawing/2010/main" val="0"/>
              </a:ext>
            </a:extLst>
          </a:blip>
          <a:srcRect b="24257"/>
          <a:stretch/>
        </p:blipFill>
        <p:spPr>
          <a:xfrm>
            <a:off x="9026003" y="946748"/>
            <a:ext cx="2284847" cy="4755690"/>
          </a:xfrm>
          <a:prstGeom prst="rect">
            <a:avLst/>
          </a:prstGeom>
        </p:spPr>
      </p:pic>
      <p:sp>
        <p:nvSpPr>
          <p:cNvPr id="30" name="Rectangle 29">
            <a:extLst>
              <a:ext uri="{FF2B5EF4-FFF2-40B4-BE49-F238E27FC236}">
                <a16:creationId xmlns:a16="http://schemas.microsoft.com/office/drawing/2014/main" id="{A7EE0436-D8BE-43D9-927C-8D09A7C8068C}"/>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icture containing vector graphics&#10;&#10;Description generated with high confidence">
            <a:extLst>
              <a:ext uri="{FF2B5EF4-FFF2-40B4-BE49-F238E27FC236}">
                <a16:creationId xmlns:a16="http://schemas.microsoft.com/office/drawing/2014/main" id="{3B004B10-F3DD-4714-A339-E50A058E95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4943" y="6027340"/>
            <a:ext cx="525927" cy="525927"/>
          </a:xfrm>
          <a:prstGeom prst="rect">
            <a:avLst/>
          </a:prstGeom>
        </p:spPr>
      </p:pic>
      <p:pic>
        <p:nvPicPr>
          <p:cNvPr id="32" name="Picture 31">
            <a:extLst>
              <a:ext uri="{FF2B5EF4-FFF2-40B4-BE49-F238E27FC236}">
                <a16:creationId xmlns:a16="http://schemas.microsoft.com/office/drawing/2014/main" id="{9A70BBB6-92D0-4617-93CA-37355EAB8A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7864" y="6035623"/>
            <a:ext cx="525927" cy="525927"/>
          </a:xfrm>
          <a:prstGeom prst="rect">
            <a:avLst/>
          </a:prstGeom>
        </p:spPr>
      </p:pic>
      <p:sp>
        <p:nvSpPr>
          <p:cNvPr id="33" name="TextBox 32">
            <a:extLst>
              <a:ext uri="{FF2B5EF4-FFF2-40B4-BE49-F238E27FC236}">
                <a16:creationId xmlns:a16="http://schemas.microsoft.com/office/drawing/2014/main" id="{4B5EA0D4-9637-4771-90D0-1F6F54509D26}"/>
              </a:ext>
            </a:extLst>
          </p:cNvPr>
          <p:cNvSpPr txBox="1"/>
          <p:nvPr/>
        </p:nvSpPr>
        <p:spPr>
          <a:xfrm>
            <a:off x="1994173"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5" name="TextBox 34">
            <a:extLst>
              <a:ext uri="{FF2B5EF4-FFF2-40B4-BE49-F238E27FC236}">
                <a16:creationId xmlns:a16="http://schemas.microsoft.com/office/drawing/2014/main" id="{7E671E68-6C38-4CBC-B11D-6C4010CD02C1}"/>
              </a:ext>
            </a:extLst>
          </p:cNvPr>
          <p:cNvSpPr txBox="1"/>
          <p:nvPr/>
        </p:nvSpPr>
        <p:spPr>
          <a:xfrm>
            <a:off x="4717971" y="6095042"/>
            <a:ext cx="229703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HalbaradKenafin</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23FB0D2E-A899-47A5-911B-0A92C3A90E41}"/>
              </a:ext>
            </a:extLst>
          </p:cNvPr>
          <p:cNvSpPr txBox="1"/>
          <p:nvPr/>
        </p:nvSpPr>
        <p:spPr>
          <a:xfrm>
            <a:off x="8035547" y="6095042"/>
            <a:ext cx="295766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Chrislgardner@github.io</a:t>
            </a:r>
          </a:p>
        </p:txBody>
      </p:sp>
      <p:pic>
        <p:nvPicPr>
          <p:cNvPr id="42" name="Picture 41" descr="A picture containing vector graphics&#10;&#10;Description generated with very high confidence">
            <a:extLst>
              <a:ext uri="{FF2B5EF4-FFF2-40B4-BE49-F238E27FC236}">
                <a16:creationId xmlns:a16="http://schemas.microsoft.com/office/drawing/2014/main" id="{AEF9D61E-183F-42DE-921F-1D369A2D6F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317" y="6041660"/>
            <a:ext cx="526665" cy="514125"/>
          </a:xfrm>
          <a:prstGeom prst="rect">
            <a:avLst/>
          </a:prstGeom>
        </p:spPr>
      </p:pic>
    </p:spTree>
    <p:extLst>
      <p:ext uri="{BB962C8B-B14F-4D97-AF65-F5344CB8AC3E}">
        <p14:creationId xmlns:p14="http://schemas.microsoft.com/office/powerpoint/2010/main" val="9605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yla Gladwin">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33DE9-0A02-4CA8-B1B5-2F2ABF84F305}"/>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erson wearing glasses&#10;&#10;Description generated with high confidence">
            <a:extLst>
              <a:ext uri="{FF2B5EF4-FFF2-40B4-BE49-F238E27FC236}">
                <a16:creationId xmlns:a16="http://schemas.microsoft.com/office/drawing/2014/main" id="{F030BC2D-224E-42C3-B07E-454F61FF1656}"/>
              </a:ext>
            </a:extLst>
          </p:cNvPr>
          <p:cNvPicPr>
            <a:picLocks noChangeAspect="1"/>
          </p:cNvPicPr>
          <p:nvPr/>
        </p:nvPicPr>
        <p:blipFill rotWithShape="1">
          <a:blip r:embed="rId2">
            <a:extLst>
              <a:ext uri="{28A0092B-C50C-407E-A947-70E740481C1C}">
                <a14:useLocalDpi xmlns:a14="http://schemas.microsoft.com/office/drawing/2010/main" val="0"/>
              </a:ext>
            </a:extLst>
          </a:blip>
          <a:srcRect b="30151"/>
          <a:stretch/>
        </p:blipFill>
        <p:spPr>
          <a:xfrm>
            <a:off x="9055194" y="971680"/>
            <a:ext cx="2330470" cy="4727172"/>
          </a:xfrm>
          <a:prstGeom prst="rect">
            <a:avLst/>
          </a:prstGeom>
        </p:spPr>
      </p:pic>
      <p:sp>
        <p:nvSpPr>
          <p:cNvPr id="14" name="Rectangle 13">
            <a:extLst>
              <a:ext uri="{FF2B5EF4-FFF2-40B4-BE49-F238E27FC236}">
                <a16:creationId xmlns:a16="http://schemas.microsoft.com/office/drawing/2014/main" id="{9A5B60C8-9BB1-4749-8966-4B1E8524978E}"/>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vector graphics&#10;&#10;Description generated with high confidence">
            <a:extLst>
              <a:ext uri="{FF2B5EF4-FFF2-40B4-BE49-F238E27FC236}">
                <a16:creationId xmlns:a16="http://schemas.microsoft.com/office/drawing/2014/main" id="{F6DF87D6-B17F-4AA9-AB83-7B02AC21C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640" y="6027340"/>
            <a:ext cx="525927" cy="525927"/>
          </a:xfrm>
          <a:prstGeom prst="rect">
            <a:avLst/>
          </a:prstGeom>
        </p:spPr>
      </p:pic>
      <p:pic>
        <p:nvPicPr>
          <p:cNvPr id="26" name="Picture 25">
            <a:extLst>
              <a:ext uri="{FF2B5EF4-FFF2-40B4-BE49-F238E27FC236}">
                <a16:creationId xmlns:a16="http://schemas.microsoft.com/office/drawing/2014/main" id="{698DB9BF-31ED-4FFC-9975-E439ED69B0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27" name="Picture 26">
            <a:extLst>
              <a:ext uri="{FF2B5EF4-FFF2-40B4-BE49-F238E27FC236}">
                <a16:creationId xmlns:a16="http://schemas.microsoft.com/office/drawing/2014/main" id="{B233D0B6-5B3C-4F24-9628-2C6999349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8" name="TextBox 27">
            <a:extLst>
              <a:ext uri="{FF2B5EF4-FFF2-40B4-BE49-F238E27FC236}">
                <a16:creationId xmlns:a16="http://schemas.microsoft.com/office/drawing/2014/main" id="{495EF94E-E3A2-4D24-921E-806BE0313D87}"/>
              </a:ext>
            </a:extLst>
          </p:cNvPr>
          <p:cNvSpPr txBox="1"/>
          <p:nvPr/>
        </p:nvSpPr>
        <p:spPr>
          <a:xfrm>
            <a:off x="2384870"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FBB6B6C2-2AA1-4614-AEEB-D7245F9BFA9B}"/>
              </a:ext>
            </a:extLst>
          </p:cNvPr>
          <p:cNvSpPr txBox="1"/>
          <p:nvPr/>
        </p:nvSpPr>
        <p:spPr>
          <a:xfrm>
            <a:off x="5108668"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A7B38D-B9D6-42B2-B585-44160E7D768D}"/>
              </a:ext>
            </a:extLst>
          </p:cNvPr>
          <p:cNvSpPr txBox="1"/>
          <p:nvPr/>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0" name="TextBox 19">
            <a:extLst>
              <a:ext uri="{FF2B5EF4-FFF2-40B4-BE49-F238E27FC236}">
                <a16:creationId xmlns:a16="http://schemas.microsoft.com/office/drawing/2014/main" id="{8C97653B-33D7-4C2E-8A5D-3BDFE2DDBBEC}"/>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Layla Gladwin</a:t>
            </a:r>
          </a:p>
        </p:txBody>
      </p:sp>
      <p:sp>
        <p:nvSpPr>
          <p:cNvPr id="21" name="TextBox 20">
            <a:extLst>
              <a:ext uri="{FF2B5EF4-FFF2-40B4-BE49-F238E27FC236}">
                <a16:creationId xmlns:a16="http://schemas.microsoft.com/office/drawing/2014/main" id="{1510D109-8032-4979-B56C-A044869054FA}"/>
              </a:ext>
            </a:extLst>
          </p:cNvPr>
          <p:cNvSpPr txBox="1"/>
          <p:nvPr/>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Senior Creative Designer</a:t>
            </a:r>
          </a:p>
        </p:txBody>
      </p:sp>
    </p:spTree>
    <p:extLst>
      <p:ext uri="{BB962C8B-B14F-4D97-AF65-F5344CB8AC3E}">
        <p14:creationId xmlns:p14="http://schemas.microsoft.com/office/powerpoint/2010/main" val="405052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 AI">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4F82F8-3D48-4756-BB56-72FA7553FBC1}"/>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336178-E9F9-46AF-9333-7ED8863CCDFB}"/>
              </a:ext>
            </a:extLst>
          </p:cNvPr>
          <p:cNvPicPr>
            <a:picLocks noChangeAspect="1"/>
          </p:cNvPicPr>
          <p:nvPr/>
        </p:nvPicPr>
        <p:blipFill rotWithShape="1">
          <a:blip r:embed="rId2">
            <a:extLst>
              <a:ext uri="{28A0092B-C50C-407E-A947-70E740481C1C}">
                <a14:useLocalDpi xmlns:a14="http://schemas.microsoft.com/office/drawing/2010/main" val="0"/>
              </a:ext>
            </a:extLst>
          </a:blip>
          <a:srcRect t="1293"/>
          <a:stretch/>
        </p:blipFill>
        <p:spPr>
          <a:xfrm>
            <a:off x="0" y="-12077"/>
            <a:ext cx="12192000" cy="572262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2F2944F-3BA3-4E0F-93C7-CCD432B99C1A}"/>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D3FAA553-6FE2-4ECA-8FB8-1485B5D6206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63119541"/>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04B678-F7B0-428F-A422-A1366B26B9E2}"/>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E1BCFEFC-EC85-44A1-9D6F-26A3DA6D0E0B}"/>
              </a:ext>
            </a:extLst>
          </p:cNvPr>
          <p:cNvPicPr>
            <a:picLocks noChangeAspect="1"/>
          </p:cNvPicPr>
          <p:nvPr/>
        </p:nvPicPr>
        <p:blipFill rotWithShape="1">
          <a:blip r:embed="rId2">
            <a:extLst>
              <a:ext uri="{28A0092B-C50C-407E-A947-70E740481C1C}">
                <a14:useLocalDpi xmlns:a14="http://schemas.microsoft.com/office/drawing/2010/main" val="0"/>
              </a:ext>
            </a:extLst>
          </a:blip>
          <a:srcRect b="23292"/>
          <a:stretch/>
        </p:blipFill>
        <p:spPr>
          <a:xfrm>
            <a:off x="7660000" y="852974"/>
            <a:ext cx="3864320" cy="4846216"/>
          </a:xfrm>
          <a:prstGeom prst="rect">
            <a:avLst/>
          </a:prstGeom>
        </p:spPr>
      </p:pic>
      <p:sp>
        <p:nvSpPr>
          <p:cNvPr id="15" name="Rectangle 14">
            <a:extLst>
              <a:ext uri="{FF2B5EF4-FFF2-40B4-BE49-F238E27FC236}">
                <a16:creationId xmlns:a16="http://schemas.microsoft.com/office/drawing/2014/main" id="{FEFFEAC2-4E60-4E8A-92EF-6F3E4889BAFC}"/>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C277C7C9-A3A7-4946-ADB1-84297EE67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1491" y="6027340"/>
            <a:ext cx="525927" cy="525927"/>
          </a:xfrm>
          <a:prstGeom prst="rect">
            <a:avLst/>
          </a:prstGeom>
        </p:spPr>
      </p:pic>
      <p:pic>
        <p:nvPicPr>
          <p:cNvPr id="17" name="Picture 16">
            <a:extLst>
              <a:ext uri="{FF2B5EF4-FFF2-40B4-BE49-F238E27FC236}">
                <a16:creationId xmlns:a16="http://schemas.microsoft.com/office/drawing/2014/main" id="{BA4B76D5-C3FE-4438-8AD3-173D62C71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6082" y="6035623"/>
            <a:ext cx="525927" cy="525927"/>
          </a:xfrm>
          <a:prstGeom prst="rect">
            <a:avLst/>
          </a:prstGeom>
        </p:spPr>
      </p:pic>
      <p:pic>
        <p:nvPicPr>
          <p:cNvPr id="18" name="Picture 17">
            <a:extLst>
              <a:ext uri="{FF2B5EF4-FFF2-40B4-BE49-F238E27FC236}">
                <a16:creationId xmlns:a16="http://schemas.microsoft.com/office/drawing/2014/main" id="{F7E3421E-1137-4253-84AF-0D28B7E86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7569" y="6041660"/>
            <a:ext cx="525927" cy="525927"/>
          </a:xfrm>
          <a:prstGeom prst="rect">
            <a:avLst/>
          </a:prstGeom>
        </p:spPr>
      </p:pic>
      <p:sp>
        <p:nvSpPr>
          <p:cNvPr id="28" name="TextBox 27">
            <a:extLst>
              <a:ext uri="{FF2B5EF4-FFF2-40B4-BE49-F238E27FC236}">
                <a16:creationId xmlns:a16="http://schemas.microsoft.com/office/drawing/2014/main" id="{8EF3693F-A62C-48FF-99DB-7F6C9E619FA5}"/>
              </a:ext>
            </a:extLst>
          </p:cNvPr>
          <p:cNvSpPr txBox="1"/>
          <p:nvPr/>
        </p:nvSpPr>
        <p:spPr>
          <a:xfrm>
            <a:off x="1982013"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AE3721F8-C9A6-46A8-B253-9AD74303D4F9}"/>
              </a:ext>
            </a:extLst>
          </p:cNvPr>
          <p:cNvSpPr txBox="1"/>
          <p:nvPr/>
        </p:nvSpPr>
        <p:spPr>
          <a:xfrm>
            <a:off x="4705811" y="6081491"/>
            <a:ext cx="183095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RobertHogg</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C6AE8D2-2B0E-41FF-8A1E-3374F5583CDC}"/>
              </a:ext>
            </a:extLst>
          </p:cNvPr>
          <p:cNvSpPr txBox="1"/>
          <p:nvPr/>
        </p:nvSpPr>
        <p:spPr>
          <a:xfrm>
            <a:off x="7655196" y="6081491"/>
            <a:ext cx="351410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Blogs.blackmarble.co.uk/boss</a:t>
            </a:r>
          </a:p>
        </p:txBody>
      </p:sp>
      <p:sp>
        <p:nvSpPr>
          <p:cNvPr id="44" name="TextBox 43">
            <a:extLst>
              <a:ext uri="{FF2B5EF4-FFF2-40B4-BE49-F238E27FC236}">
                <a16:creationId xmlns:a16="http://schemas.microsoft.com/office/drawing/2014/main" id="{4235A46D-4EA3-4F27-9C10-A46E8A5F644E}"/>
              </a:ext>
            </a:extLst>
          </p:cNvPr>
          <p:cNvSpPr txBox="1"/>
          <p:nvPr/>
        </p:nvSpPr>
        <p:spPr>
          <a:xfrm>
            <a:off x="806336" y="1866220"/>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Robert Hogg</a:t>
            </a:r>
          </a:p>
        </p:txBody>
      </p:sp>
      <p:sp>
        <p:nvSpPr>
          <p:cNvPr id="45" name="TextBox 44">
            <a:extLst>
              <a:ext uri="{FF2B5EF4-FFF2-40B4-BE49-F238E27FC236}">
                <a16:creationId xmlns:a16="http://schemas.microsoft.com/office/drawing/2014/main" id="{5958B4D4-6672-4AAC-AA06-B75411561C1A}"/>
              </a:ext>
            </a:extLst>
          </p:cNvPr>
          <p:cNvSpPr txBox="1"/>
          <p:nvPr/>
        </p:nvSpPr>
        <p:spPr>
          <a:xfrm>
            <a:off x="806337" y="2743752"/>
            <a:ext cx="7476586" cy="2062103"/>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Executive Officer (CEO)</a:t>
            </a:r>
          </a:p>
          <a:p>
            <a:pPr lvl="0"/>
            <a:r>
              <a:rPr lang="en-US" sz="3200">
                <a:latin typeface="+mj-lt"/>
              </a:rPr>
              <a:t>MVP (Azure)</a:t>
            </a:r>
          </a:p>
          <a:p>
            <a:pPr lvl="0"/>
            <a:r>
              <a:rPr lang="en-US" sz="3200">
                <a:latin typeface="+mj-lt"/>
              </a:rPr>
              <a:t>Microsoft Regional Director</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 name="Oval 1">
            <a:extLst>
              <a:ext uri="{FF2B5EF4-FFF2-40B4-BE49-F238E27FC236}">
                <a16:creationId xmlns:a16="http://schemas.microsoft.com/office/drawing/2014/main" id="{6B8B7B24-5AA6-4484-8E26-A52C8BCF987A}"/>
              </a:ext>
            </a:extLst>
          </p:cNvPr>
          <p:cNvSpPr/>
          <p:nvPr/>
        </p:nvSpPr>
        <p:spPr>
          <a:xfrm>
            <a:off x="10245390" y="4505498"/>
            <a:ext cx="340822" cy="3823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0BA08982-1AAD-4E91-8A15-844A992258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142185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E7FC23-D04F-4EC9-8587-AB6E9CC3AC1F}"/>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E857E517-0F5F-4AEA-9F58-32CA1B21A70B}"/>
              </a:ext>
            </a:extLst>
          </p:cNvPr>
          <p:cNvPicPr>
            <a:picLocks noChangeAspect="1"/>
          </p:cNvPicPr>
          <p:nvPr/>
        </p:nvPicPr>
        <p:blipFill rotWithShape="1">
          <a:blip r:embed="rId2">
            <a:extLst>
              <a:ext uri="{28A0092B-C50C-407E-A947-70E740481C1C}">
                <a14:useLocalDpi xmlns:a14="http://schemas.microsoft.com/office/drawing/2010/main" val="0"/>
              </a:ext>
            </a:extLst>
          </a:blip>
          <a:srcRect l="18033" r="15420" b="26809"/>
          <a:stretch/>
        </p:blipFill>
        <p:spPr>
          <a:xfrm>
            <a:off x="8282922" y="595282"/>
            <a:ext cx="3282251" cy="5103570"/>
          </a:xfrm>
          <a:prstGeom prst="rect">
            <a:avLst/>
          </a:prstGeom>
        </p:spPr>
      </p:pic>
      <p:sp>
        <p:nvSpPr>
          <p:cNvPr id="15" name="Rectangle 14">
            <a:extLst>
              <a:ext uri="{FF2B5EF4-FFF2-40B4-BE49-F238E27FC236}">
                <a16:creationId xmlns:a16="http://schemas.microsoft.com/office/drawing/2014/main" id="{101F39BF-05E2-4DA6-A49C-9C0E4997E021}"/>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20459344-16E1-441A-A1DA-ED0589EBC6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891" y="6027340"/>
            <a:ext cx="525927" cy="525927"/>
          </a:xfrm>
          <a:prstGeom prst="rect">
            <a:avLst/>
          </a:prstGeom>
        </p:spPr>
      </p:pic>
      <p:pic>
        <p:nvPicPr>
          <p:cNvPr id="17" name="Picture 16">
            <a:extLst>
              <a:ext uri="{FF2B5EF4-FFF2-40B4-BE49-F238E27FC236}">
                <a16:creationId xmlns:a16="http://schemas.microsoft.com/office/drawing/2014/main" id="{DAAF6D68-29B6-49D3-A50C-2B37354F57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8812" y="6035623"/>
            <a:ext cx="525927" cy="525927"/>
          </a:xfrm>
          <a:prstGeom prst="rect">
            <a:avLst/>
          </a:prstGeom>
        </p:spPr>
      </p:pic>
      <p:pic>
        <p:nvPicPr>
          <p:cNvPr id="18" name="Picture 17">
            <a:extLst>
              <a:ext uri="{FF2B5EF4-FFF2-40B4-BE49-F238E27FC236}">
                <a16:creationId xmlns:a16="http://schemas.microsoft.com/office/drawing/2014/main" id="{C30C0BB1-7CAB-4CA2-A009-A8E54F973C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8758" y="6041660"/>
            <a:ext cx="525927" cy="525927"/>
          </a:xfrm>
          <a:prstGeom prst="rect">
            <a:avLst/>
          </a:prstGeom>
        </p:spPr>
      </p:pic>
      <p:sp>
        <p:nvSpPr>
          <p:cNvPr id="36" name="TextBox 35">
            <a:extLst>
              <a:ext uri="{FF2B5EF4-FFF2-40B4-BE49-F238E27FC236}">
                <a16:creationId xmlns:a16="http://schemas.microsoft.com/office/drawing/2014/main" id="{50148501-842E-41FF-B2FD-A659C9F6AB1A}"/>
              </a:ext>
            </a:extLst>
          </p:cNvPr>
          <p:cNvSpPr txBox="1"/>
          <p:nvPr/>
        </p:nvSpPr>
        <p:spPr>
          <a:xfrm>
            <a:off x="205682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7" name="TextBox 36">
            <a:extLst>
              <a:ext uri="{FF2B5EF4-FFF2-40B4-BE49-F238E27FC236}">
                <a16:creationId xmlns:a16="http://schemas.microsoft.com/office/drawing/2014/main" id="{EEB58D2E-72B8-49E8-8FCF-14398ED07723}"/>
              </a:ext>
            </a:extLst>
          </p:cNvPr>
          <p:cNvSpPr txBox="1"/>
          <p:nvPr/>
        </p:nvSpPr>
        <p:spPr>
          <a:xfrm>
            <a:off x="4780626" y="6081491"/>
            <a:ext cx="1220206"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@W4050</a:t>
            </a:r>
          </a:p>
        </p:txBody>
      </p:sp>
      <p:sp>
        <p:nvSpPr>
          <p:cNvPr id="39" name="TextBox 38">
            <a:extLst>
              <a:ext uri="{FF2B5EF4-FFF2-40B4-BE49-F238E27FC236}">
                <a16:creationId xmlns:a16="http://schemas.microsoft.com/office/drawing/2014/main" id="{26A12EFC-EAD3-4DBF-9766-34DBE7AAF438}"/>
              </a:ext>
            </a:extLst>
          </p:cNvPr>
          <p:cNvSpPr txBox="1"/>
          <p:nvPr/>
        </p:nvSpPr>
        <p:spPr>
          <a:xfrm>
            <a:off x="7131705" y="6081491"/>
            <a:ext cx="3996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adawson</a:t>
            </a:r>
            <a:endParaRPr lang="en-GB" sz="2000">
              <a:solidFill>
                <a:srgbClr val="404040"/>
              </a:solidFill>
              <a:latin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B9C46B5-0C78-4F1C-B673-21740C1E5D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5" name="TextBox 44">
            <a:extLst>
              <a:ext uri="{FF2B5EF4-FFF2-40B4-BE49-F238E27FC236}">
                <a16:creationId xmlns:a16="http://schemas.microsoft.com/office/drawing/2014/main" id="{55ACA838-8B1C-4498-ABA5-7B35C08F9992}"/>
              </a:ext>
            </a:extLst>
          </p:cNvPr>
          <p:cNvSpPr txBox="1"/>
          <p:nvPr/>
        </p:nvSpPr>
        <p:spPr>
          <a:xfrm>
            <a:off x="806336" y="2038926"/>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Dawson</a:t>
            </a:r>
          </a:p>
        </p:txBody>
      </p:sp>
      <p:sp>
        <p:nvSpPr>
          <p:cNvPr id="46" name="TextBox 45">
            <a:extLst>
              <a:ext uri="{FF2B5EF4-FFF2-40B4-BE49-F238E27FC236}">
                <a16:creationId xmlns:a16="http://schemas.microsoft.com/office/drawing/2014/main" id="{EF491960-8987-4EDE-A2F0-27BB68BCD84C}"/>
              </a:ext>
            </a:extLst>
          </p:cNvPr>
          <p:cNvSpPr txBox="1"/>
          <p:nvPr/>
        </p:nvSpPr>
        <p:spPr>
          <a:xfrm>
            <a:off x="806335" y="2916458"/>
            <a:ext cx="7476587"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Information Officer (CIO)</a:t>
            </a:r>
          </a:p>
          <a:p>
            <a:pPr lvl="0"/>
            <a:r>
              <a:rPr lang="en-US" sz="3200">
                <a:latin typeface="+mj-lt"/>
              </a:rPr>
              <a:t>MVP (Office Apps and Services)</a:t>
            </a:r>
          </a:p>
          <a:p>
            <a:endParaRPr lang="en-GB" sz="3200">
              <a:solidFill>
                <a:schemeClr val="tx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68042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AA1DF2-E601-461E-8716-9BA180493A6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8C39A50E-379E-44CB-860E-A5AEE33D2F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3973"/>
          <a:stretch/>
        </p:blipFill>
        <p:spPr>
          <a:xfrm>
            <a:off x="8282921" y="1109270"/>
            <a:ext cx="3313340" cy="4589582"/>
          </a:xfrm>
          <a:prstGeom prst="rect">
            <a:avLst/>
          </a:prstGeom>
        </p:spPr>
      </p:pic>
      <p:sp>
        <p:nvSpPr>
          <p:cNvPr id="18" name="Rectangle 17">
            <a:extLst>
              <a:ext uri="{FF2B5EF4-FFF2-40B4-BE49-F238E27FC236}">
                <a16:creationId xmlns:a16="http://schemas.microsoft.com/office/drawing/2014/main" id="{4391A027-E75F-4989-982B-DAAC65C41611}"/>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88E6FE80-FB1A-4C8E-9215-E657BBACE3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760" y="6027340"/>
            <a:ext cx="525927" cy="525927"/>
          </a:xfrm>
          <a:prstGeom prst="rect">
            <a:avLst/>
          </a:prstGeom>
        </p:spPr>
      </p:pic>
      <p:pic>
        <p:nvPicPr>
          <p:cNvPr id="20" name="Picture 19">
            <a:extLst>
              <a:ext uri="{FF2B5EF4-FFF2-40B4-BE49-F238E27FC236}">
                <a16:creationId xmlns:a16="http://schemas.microsoft.com/office/drawing/2014/main" id="{1D237531-BD89-4EB8-A4F5-25479AA1B1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4960" y="6035623"/>
            <a:ext cx="525927" cy="525927"/>
          </a:xfrm>
          <a:prstGeom prst="rect">
            <a:avLst/>
          </a:prstGeom>
        </p:spPr>
      </p:pic>
      <p:pic>
        <p:nvPicPr>
          <p:cNvPr id="21" name="Picture 20">
            <a:extLst>
              <a:ext uri="{FF2B5EF4-FFF2-40B4-BE49-F238E27FC236}">
                <a16:creationId xmlns:a16="http://schemas.microsoft.com/office/drawing/2014/main" id="{89307637-6EBB-41AC-87F9-2FF9F70D3B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6714" y="6041660"/>
            <a:ext cx="525927" cy="525927"/>
          </a:xfrm>
          <a:prstGeom prst="rect">
            <a:avLst/>
          </a:prstGeom>
        </p:spPr>
      </p:pic>
      <p:sp>
        <p:nvSpPr>
          <p:cNvPr id="25" name="TextBox 24">
            <a:extLst>
              <a:ext uri="{FF2B5EF4-FFF2-40B4-BE49-F238E27FC236}">
                <a16:creationId xmlns:a16="http://schemas.microsoft.com/office/drawing/2014/main" id="{9997588D-22CF-4D9B-8B38-9EB9ED7761CA}"/>
              </a:ext>
            </a:extLst>
          </p:cNvPr>
          <p:cNvSpPr txBox="1"/>
          <p:nvPr/>
        </p:nvSpPr>
        <p:spPr>
          <a:xfrm>
            <a:off x="1539204"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6" name="TextBox 25">
            <a:extLst>
              <a:ext uri="{FF2B5EF4-FFF2-40B4-BE49-F238E27FC236}">
                <a16:creationId xmlns:a16="http://schemas.microsoft.com/office/drawing/2014/main" id="{5E3043F5-5B8F-4236-AAE9-3292D3D9A3AD}"/>
              </a:ext>
            </a:extLst>
          </p:cNvPr>
          <p:cNvSpPr txBox="1"/>
          <p:nvPr/>
        </p:nvSpPr>
        <p:spPr>
          <a:xfrm>
            <a:off x="4263002" y="6081491"/>
            <a:ext cx="180709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rikhepworth</a:t>
            </a:r>
            <a:endParaRPr lang="en-GB" sz="2000">
              <a:solidFill>
                <a:srgbClr val="40404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B9C55811-0D33-43C7-B8E4-03BE6828EB92}"/>
              </a:ext>
            </a:extLst>
          </p:cNvPr>
          <p:cNvSpPr txBox="1"/>
          <p:nvPr/>
        </p:nvSpPr>
        <p:spPr>
          <a:xfrm>
            <a:off x="7174096" y="6081491"/>
            <a:ext cx="418114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rhepworth</a:t>
            </a:r>
            <a:endParaRPr lang="en-GB" sz="2000">
              <a:solidFill>
                <a:srgbClr val="404040"/>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ED5FC0B1-ABB0-4384-A2D5-54055F7A336B}"/>
              </a:ext>
            </a:extLst>
          </p:cNvPr>
          <p:cNvSpPr txBox="1"/>
          <p:nvPr/>
        </p:nvSpPr>
        <p:spPr>
          <a:xfrm>
            <a:off x="806336" y="2034019"/>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Rik Hepworth</a:t>
            </a:r>
          </a:p>
        </p:txBody>
      </p:sp>
      <p:sp>
        <p:nvSpPr>
          <p:cNvPr id="43" name="TextBox 42">
            <a:extLst>
              <a:ext uri="{FF2B5EF4-FFF2-40B4-BE49-F238E27FC236}">
                <a16:creationId xmlns:a16="http://schemas.microsoft.com/office/drawing/2014/main" id="{3FA72A2B-ACE5-4A2C-80B0-CBF2EF4D7AC7}"/>
              </a:ext>
            </a:extLst>
          </p:cNvPr>
          <p:cNvSpPr txBox="1"/>
          <p:nvPr/>
        </p:nvSpPr>
        <p:spPr>
          <a:xfrm>
            <a:off x="806335" y="2911551"/>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Consultancy Officer (CCO)</a:t>
            </a:r>
          </a:p>
          <a:p>
            <a:pPr lvl="0"/>
            <a:r>
              <a:rPr lang="en-US" sz="3200">
                <a:latin typeface="+mj-lt"/>
              </a:rPr>
              <a:t>MVP (Azure)</a:t>
            </a:r>
          </a:p>
        </p:txBody>
      </p:sp>
      <p:pic>
        <p:nvPicPr>
          <p:cNvPr id="14" name="Picture 13">
            <a:extLst>
              <a:ext uri="{FF2B5EF4-FFF2-40B4-BE49-F238E27FC236}">
                <a16:creationId xmlns:a16="http://schemas.microsoft.com/office/drawing/2014/main" id="{7C3FA704-DB3C-48A8-BC39-234306E136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210338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3B1DF-7106-4B7B-9F93-E37CDBF6E212}"/>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7222FE75-6174-4B59-9696-7B2A5A1E4FC4}"/>
              </a:ext>
            </a:extLst>
          </p:cNvPr>
          <p:cNvPicPr>
            <a:picLocks noChangeAspect="1"/>
          </p:cNvPicPr>
          <p:nvPr/>
        </p:nvPicPr>
        <p:blipFill rotWithShape="1">
          <a:blip r:embed="rId2">
            <a:extLst>
              <a:ext uri="{28A0092B-C50C-407E-A947-70E740481C1C}">
                <a14:useLocalDpi xmlns:a14="http://schemas.microsoft.com/office/drawing/2010/main" val="0"/>
              </a:ext>
            </a:extLst>
          </a:blip>
          <a:srcRect b="25979"/>
          <a:stretch/>
        </p:blipFill>
        <p:spPr>
          <a:xfrm>
            <a:off x="8637797" y="1002500"/>
            <a:ext cx="2451535" cy="4696352"/>
          </a:xfrm>
          <a:prstGeom prst="rect">
            <a:avLst/>
          </a:prstGeom>
        </p:spPr>
      </p:pic>
      <p:sp>
        <p:nvSpPr>
          <p:cNvPr id="16" name="Rectangle 15">
            <a:extLst>
              <a:ext uri="{FF2B5EF4-FFF2-40B4-BE49-F238E27FC236}">
                <a16:creationId xmlns:a16="http://schemas.microsoft.com/office/drawing/2014/main" id="{6D5F17CF-B081-403D-95A2-2C04746A83F8}"/>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picture containing vector graphics&#10;&#10;Description generated with high confidence">
            <a:extLst>
              <a:ext uri="{FF2B5EF4-FFF2-40B4-BE49-F238E27FC236}">
                <a16:creationId xmlns:a16="http://schemas.microsoft.com/office/drawing/2014/main" id="{0703330E-99CC-4B06-B59B-6EC847E87A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782" y="6027340"/>
            <a:ext cx="525927" cy="525927"/>
          </a:xfrm>
          <a:prstGeom prst="rect">
            <a:avLst/>
          </a:prstGeom>
        </p:spPr>
      </p:pic>
      <p:pic>
        <p:nvPicPr>
          <p:cNvPr id="19" name="Picture 18">
            <a:extLst>
              <a:ext uri="{FF2B5EF4-FFF2-40B4-BE49-F238E27FC236}">
                <a16:creationId xmlns:a16="http://schemas.microsoft.com/office/drawing/2014/main" id="{8EAA37F1-6055-44CB-A812-619DADA95D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1349" y="6035623"/>
            <a:ext cx="525927" cy="525927"/>
          </a:xfrm>
          <a:prstGeom prst="rect">
            <a:avLst/>
          </a:prstGeom>
        </p:spPr>
      </p:pic>
      <p:pic>
        <p:nvPicPr>
          <p:cNvPr id="20" name="Picture 19">
            <a:extLst>
              <a:ext uri="{FF2B5EF4-FFF2-40B4-BE49-F238E27FC236}">
                <a16:creationId xmlns:a16="http://schemas.microsoft.com/office/drawing/2014/main" id="{C0972D10-4EF1-4190-B4F1-C761965CC7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5591" y="6041660"/>
            <a:ext cx="525927" cy="525927"/>
          </a:xfrm>
          <a:prstGeom prst="rect">
            <a:avLst/>
          </a:prstGeom>
        </p:spPr>
      </p:pic>
      <p:pic>
        <p:nvPicPr>
          <p:cNvPr id="24" name="Picture 23">
            <a:extLst>
              <a:ext uri="{FF2B5EF4-FFF2-40B4-BE49-F238E27FC236}">
                <a16:creationId xmlns:a16="http://schemas.microsoft.com/office/drawing/2014/main" id="{DDED516E-DD2E-412D-8097-FB54910FD5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1" name="TextBox 40">
            <a:extLst>
              <a:ext uri="{FF2B5EF4-FFF2-40B4-BE49-F238E27FC236}">
                <a16:creationId xmlns:a16="http://schemas.microsoft.com/office/drawing/2014/main" id="{7ED7FF74-5603-4E31-A21D-FC0A82071C88}"/>
              </a:ext>
            </a:extLst>
          </p:cNvPr>
          <p:cNvSpPr txBox="1"/>
          <p:nvPr/>
        </p:nvSpPr>
        <p:spPr>
          <a:xfrm>
            <a:off x="806336" y="2036245"/>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Richard Fennell</a:t>
            </a:r>
          </a:p>
        </p:txBody>
      </p:sp>
      <p:sp>
        <p:nvSpPr>
          <p:cNvPr id="42" name="TextBox 41">
            <a:extLst>
              <a:ext uri="{FF2B5EF4-FFF2-40B4-BE49-F238E27FC236}">
                <a16:creationId xmlns:a16="http://schemas.microsoft.com/office/drawing/2014/main" id="{832E872C-A271-4007-9D31-29C25F85AC88}"/>
              </a:ext>
            </a:extLst>
          </p:cNvPr>
          <p:cNvSpPr txBox="1"/>
          <p:nvPr/>
        </p:nvSpPr>
        <p:spPr>
          <a:xfrm>
            <a:off x="806335" y="2913777"/>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j-lt"/>
              </a:rPr>
              <a:t>MVP (Developer Technologies)</a:t>
            </a:r>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759FAFE-9B20-4B8E-9D89-6854279C3530}"/>
              </a:ext>
            </a:extLst>
          </p:cNvPr>
          <p:cNvSpPr txBox="1"/>
          <p:nvPr/>
        </p:nvSpPr>
        <p:spPr>
          <a:xfrm>
            <a:off x="1674709"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1" name="TextBox 30">
            <a:extLst>
              <a:ext uri="{FF2B5EF4-FFF2-40B4-BE49-F238E27FC236}">
                <a16:creationId xmlns:a16="http://schemas.microsoft.com/office/drawing/2014/main" id="{D1CDB093-9B54-44E7-AF45-DE00FAB93C4B}"/>
              </a:ext>
            </a:extLst>
          </p:cNvPr>
          <p:cNvSpPr txBox="1"/>
          <p:nvPr/>
        </p:nvSpPr>
        <p:spPr>
          <a:xfrm>
            <a:off x="4356942" y="6089023"/>
            <a:ext cx="2088842"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RichardFennell</a:t>
            </a:r>
            <a:endParaRPr lang="en-GB" sz="2000">
              <a:solidFill>
                <a:srgbClr val="404040"/>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DD64608B-A82B-4D2D-82E1-33C09AA3EFF7}"/>
              </a:ext>
            </a:extLst>
          </p:cNvPr>
          <p:cNvSpPr txBox="1"/>
          <p:nvPr/>
        </p:nvSpPr>
        <p:spPr>
          <a:xfrm>
            <a:off x="7511518" y="6089023"/>
            <a:ext cx="3855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rfennell</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265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Ryan Yates">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CB8FC-FA49-448E-AC69-61445CA794FF}"/>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sk&#10;&#10;Description generated with high confidence">
            <a:extLst>
              <a:ext uri="{FF2B5EF4-FFF2-40B4-BE49-F238E27FC236}">
                <a16:creationId xmlns:a16="http://schemas.microsoft.com/office/drawing/2014/main" id="{B527D1EC-C5BC-4B40-A91E-A55122658EC0}"/>
              </a:ext>
            </a:extLst>
          </p:cNvPr>
          <p:cNvPicPr>
            <a:picLocks noChangeAspect="1"/>
          </p:cNvPicPr>
          <p:nvPr/>
        </p:nvPicPr>
        <p:blipFill rotWithShape="1">
          <a:blip r:embed="rId2">
            <a:extLst>
              <a:ext uri="{28A0092B-C50C-407E-A947-70E740481C1C}">
                <a14:useLocalDpi xmlns:a14="http://schemas.microsoft.com/office/drawing/2010/main" val="0"/>
              </a:ext>
            </a:extLst>
          </a:blip>
          <a:srcRect b="26922"/>
          <a:stretch/>
        </p:blipFill>
        <p:spPr>
          <a:xfrm>
            <a:off x="8807591" y="1096980"/>
            <a:ext cx="2163846" cy="4601871"/>
          </a:xfrm>
          <a:prstGeom prst="rect">
            <a:avLst/>
          </a:prstGeom>
        </p:spPr>
      </p:pic>
      <p:sp>
        <p:nvSpPr>
          <p:cNvPr id="23" name="Rectangle 22">
            <a:extLst>
              <a:ext uri="{FF2B5EF4-FFF2-40B4-BE49-F238E27FC236}">
                <a16:creationId xmlns:a16="http://schemas.microsoft.com/office/drawing/2014/main" id="{4B2A8317-5E18-4A63-A08B-FD0D1FA1EDBF}"/>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 picture containing vector graphics&#10;&#10;Description generated with high confidence">
            <a:extLst>
              <a:ext uri="{FF2B5EF4-FFF2-40B4-BE49-F238E27FC236}">
                <a16:creationId xmlns:a16="http://schemas.microsoft.com/office/drawing/2014/main" id="{13478A8B-4577-4762-B602-75C1704925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607" y="6027340"/>
            <a:ext cx="525927" cy="525927"/>
          </a:xfrm>
          <a:prstGeom prst="rect">
            <a:avLst/>
          </a:prstGeom>
        </p:spPr>
      </p:pic>
      <p:pic>
        <p:nvPicPr>
          <p:cNvPr id="25" name="Picture 24">
            <a:extLst>
              <a:ext uri="{FF2B5EF4-FFF2-40B4-BE49-F238E27FC236}">
                <a16:creationId xmlns:a16="http://schemas.microsoft.com/office/drawing/2014/main" id="{B40922EB-0954-4C7A-AC92-87D2D066D5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6739" y="6035623"/>
            <a:ext cx="525927" cy="525927"/>
          </a:xfrm>
          <a:prstGeom prst="rect">
            <a:avLst/>
          </a:prstGeom>
        </p:spPr>
      </p:pic>
      <p:pic>
        <p:nvPicPr>
          <p:cNvPr id="27" name="Picture 26">
            <a:extLst>
              <a:ext uri="{FF2B5EF4-FFF2-40B4-BE49-F238E27FC236}">
                <a16:creationId xmlns:a16="http://schemas.microsoft.com/office/drawing/2014/main" id="{8524F7BD-52B4-4B81-87EC-854C8DF12D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2668" y="6041660"/>
            <a:ext cx="525927" cy="525927"/>
          </a:xfrm>
          <a:prstGeom prst="rect">
            <a:avLst/>
          </a:prstGeom>
        </p:spPr>
      </p:pic>
      <p:pic>
        <p:nvPicPr>
          <p:cNvPr id="28" name="Picture 27">
            <a:extLst>
              <a:ext uri="{FF2B5EF4-FFF2-40B4-BE49-F238E27FC236}">
                <a16:creationId xmlns:a16="http://schemas.microsoft.com/office/drawing/2014/main" id="{D74F580A-F965-49CC-93F1-7CD1DD1CFB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37" name="TextBox 36">
            <a:extLst>
              <a:ext uri="{FF2B5EF4-FFF2-40B4-BE49-F238E27FC236}">
                <a16:creationId xmlns:a16="http://schemas.microsoft.com/office/drawing/2014/main" id="{454D7A62-B0D2-4FFD-AD6C-4410733170DB}"/>
              </a:ext>
            </a:extLst>
          </p:cNvPr>
          <p:cNvSpPr txBox="1"/>
          <p:nvPr/>
        </p:nvSpPr>
        <p:spPr>
          <a:xfrm>
            <a:off x="2148534"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8" name="TextBox 37">
            <a:extLst>
              <a:ext uri="{FF2B5EF4-FFF2-40B4-BE49-F238E27FC236}">
                <a16:creationId xmlns:a16="http://schemas.microsoft.com/office/drawing/2014/main" id="{4CC36FAD-A427-4F71-90C2-A8E26E73421D}"/>
              </a:ext>
            </a:extLst>
          </p:cNvPr>
          <p:cNvSpPr txBox="1"/>
          <p:nvPr/>
        </p:nvSpPr>
        <p:spPr>
          <a:xfrm>
            <a:off x="4872332" y="6089023"/>
            <a:ext cx="210859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@RyanYates1990</a:t>
            </a:r>
          </a:p>
        </p:txBody>
      </p:sp>
      <p:sp>
        <p:nvSpPr>
          <p:cNvPr id="39" name="TextBox 38">
            <a:extLst>
              <a:ext uri="{FF2B5EF4-FFF2-40B4-BE49-F238E27FC236}">
                <a16:creationId xmlns:a16="http://schemas.microsoft.com/office/drawing/2014/main" id="{3C403784-E193-42C5-957F-3541336020FE}"/>
              </a:ext>
            </a:extLst>
          </p:cNvPr>
          <p:cNvSpPr txBox="1"/>
          <p:nvPr/>
        </p:nvSpPr>
        <p:spPr>
          <a:xfrm>
            <a:off x="8018595" y="6089023"/>
            <a:ext cx="299473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9" name="TextBox 28">
            <a:extLst>
              <a:ext uri="{FF2B5EF4-FFF2-40B4-BE49-F238E27FC236}">
                <a16:creationId xmlns:a16="http://schemas.microsoft.com/office/drawing/2014/main" id="{69C33E3C-6404-4C1B-9268-878F2317345F}"/>
              </a:ext>
            </a:extLst>
          </p:cNvPr>
          <p:cNvSpPr txBox="1"/>
          <p:nvPr/>
        </p:nvSpPr>
        <p:spPr>
          <a:xfrm>
            <a:off x="806336" y="2029342"/>
            <a:ext cx="7476588"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Ryan Yates</a:t>
            </a:r>
          </a:p>
        </p:txBody>
      </p:sp>
      <p:sp>
        <p:nvSpPr>
          <p:cNvPr id="35" name="TextBox 34">
            <a:extLst>
              <a:ext uri="{FF2B5EF4-FFF2-40B4-BE49-F238E27FC236}">
                <a16:creationId xmlns:a16="http://schemas.microsoft.com/office/drawing/2014/main" id="{3F6D58CE-2378-4FB8-AF6F-1A589F129BC5}"/>
              </a:ext>
            </a:extLst>
          </p:cNvPr>
          <p:cNvSpPr txBox="1"/>
          <p:nvPr/>
        </p:nvSpPr>
        <p:spPr>
          <a:xfrm>
            <a:off x="806335" y="2906874"/>
            <a:ext cx="7476588"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Consultant</a:t>
            </a:r>
          </a:p>
          <a:p>
            <a:pPr lvl="0"/>
            <a:r>
              <a:rPr lang="en-US" sz="3200">
                <a:latin typeface="+mj-lt"/>
              </a:rPr>
              <a:t>MVP (Cloud and </a:t>
            </a:r>
            <a:r>
              <a:rPr lang="en-US" sz="3200" err="1">
                <a:latin typeface="+mj-lt"/>
              </a:rPr>
              <a:t>Datacentre</a:t>
            </a:r>
            <a:r>
              <a:rPr lang="en-US" sz="3200">
                <a:latin typeface="+mj-lt"/>
              </a:rPr>
              <a:t> Management)</a:t>
            </a:r>
          </a:p>
        </p:txBody>
      </p:sp>
    </p:spTree>
    <p:extLst>
      <p:ext uri="{BB962C8B-B14F-4D97-AF65-F5344CB8AC3E}">
        <p14:creationId xmlns:p14="http://schemas.microsoft.com/office/powerpoint/2010/main" val="410294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969" t="6082" r="22365"/>
          <a:stretch/>
        </p:blipFill>
        <p:spPr>
          <a:xfrm>
            <a:off x="1" y="230909"/>
            <a:ext cx="12192000" cy="6411665"/>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246773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ext uri="{D42A27DB-BD31-4B8C-83A1-F6EECF244321}">
                <p14:modId xmlns:p14="http://schemas.microsoft.com/office/powerpoint/2010/main" val="160953340"/>
              </p:ext>
            </p:extLst>
          </p:nvPr>
        </p:nvGraphicFramePr>
        <p:xfrm>
          <a:off x="4298366" y="1189181"/>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ext uri="{D42A27DB-BD31-4B8C-83A1-F6EECF244321}">
                <p14:modId xmlns:p14="http://schemas.microsoft.com/office/powerpoint/2010/main" val="3766092973"/>
              </p:ext>
            </p:extLst>
          </p:nvPr>
        </p:nvGraphicFramePr>
        <p:xfrm>
          <a:off x="4298365" y="3810827"/>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ext uri="{D42A27DB-BD31-4B8C-83A1-F6EECF244321}">
                <p14:modId xmlns:p14="http://schemas.microsoft.com/office/powerpoint/2010/main" val="3629423639"/>
              </p:ext>
            </p:extLst>
          </p:nvPr>
        </p:nvGraphicFramePr>
        <p:xfrm>
          <a:off x="8087693" y="1179639"/>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ext uri="{D42A27DB-BD31-4B8C-83A1-F6EECF244321}">
                <p14:modId xmlns:p14="http://schemas.microsoft.com/office/powerpoint/2010/main" val="2150987235"/>
              </p:ext>
            </p:extLst>
          </p:nvPr>
        </p:nvGraphicFramePr>
        <p:xfrm>
          <a:off x="8087692" y="3810825"/>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87693" y="442632"/>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395785" y="450321"/>
            <a:ext cx="379971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302645" y="442632"/>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ext uri="{D42A27DB-BD31-4B8C-83A1-F6EECF244321}">
                <p14:modId xmlns:p14="http://schemas.microsoft.com/office/powerpoint/2010/main" val="1054262705"/>
              </p:ext>
            </p:extLst>
          </p:nvPr>
        </p:nvGraphicFramePr>
        <p:xfrm>
          <a:off x="395786" y="1189182"/>
          <a:ext cx="3799710" cy="2510350"/>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772" y="356871"/>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275" y="363984"/>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ext uri="{D42A27DB-BD31-4B8C-83A1-F6EECF244321}">
                <p14:modId xmlns:p14="http://schemas.microsoft.com/office/powerpoint/2010/main" val="3686422737"/>
              </p:ext>
            </p:extLst>
          </p:nvPr>
        </p:nvGraphicFramePr>
        <p:xfrm>
          <a:off x="395785" y="3810826"/>
          <a:ext cx="3799710" cy="2614571"/>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704" y="5405623"/>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23" y="5851823"/>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7865" y="5967878"/>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6695" y="5985037"/>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210986" y="1715885"/>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p:nvPicPr>
        <p:blipFill>
          <a:blip r:embed="rId8"/>
          <a:stretch>
            <a:fillRect/>
          </a:stretch>
        </p:blipFill>
        <p:spPr>
          <a:xfrm>
            <a:off x="9920759" y="4347037"/>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9"/>
          <a:srcRect b="9775"/>
          <a:stretch/>
        </p:blipFill>
        <p:spPr>
          <a:xfrm>
            <a:off x="2136284" y="4596006"/>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8567" y="2914400"/>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531789" y="1730403"/>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pic>
        <p:nvPicPr>
          <p:cNvPr id="26" name="Picture 25">
            <a:extLst>
              <a:ext uri="{FF2B5EF4-FFF2-40B4-BE49-F238E27FC236}">
                <a16:creationId xmlns:a16="http://schemas.microsoft.com/office/drawing/2014/main" id="{BE3E4475-A340-42C5-84F1-037B52ECF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358" y="356870"/>
            <a:ext cx="690231" cy="1087351"/>
          </a:xfrm>
          <a:prstGeom prst="rect">
            <a:avLst/>
          </a:prstGeom>
          <a:ln w="19050">
            <a:solidFill>
              <a:schemeClr val="bg1"/>
            </a:solidFill>
          </a:ln>
        </p:spPr>
      </p:pic>
    </p:spTree>
    <p:extLst>
      <p:ext uri="{BB962C8B-B14F-4D97-AF65-F5344CB8AC3E}">
        <p14:creationId xmlns:p14="http://schemas.microsoft.com/office/powerpoint/2010/main" val="281669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rvices we offer">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6DBFA2E6-82D7-4BDD-AF21-F006A4A18BCD}"/>
              </a:ext>
            </a:extLst>
          </p:cNvPr>
          <p:cNvGraphicFramePr>
            <a:graphicFrameLocks noGrp="1"/>
          </p:cNvGraphicFramePr>
          <p:nvPr>
            <p:extLst>
              <p:ext uri="{D42A27DB-BD31-4B8C-83A1-F6EECF244321}">
                <p14:modId xmlns:p14="http://schemas.microsoft.com/office/powerpoint/2010/main" val="259487944"/>
              </p:ext>
            </p:extLst>
          </p:nvPr>
        </p:nvGraphicFramePr>
        <p:xfrm>
          <a:off x="399186" y="1231033"/>
          <a:ext cx="3756012" cy="5158746"/>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Engagement to enable Azure DevOps processes</a:t>
                      </a:r>
                      <a:br>
                        <a:rPr kumimoji="0" lang="en-US" sz="1400" b="0" i="0" u="none" strike="noStrike" kern="0" cap="none" spc="-40" normalizeH="0" baseline="0" noProof="0">
                          <a:ln>
                            <a:noFill/>
                          </a:ln>
                          <a:solidFill>
                            <a:schemeClr val="tx1"/>
                          </a:solidFill>
                          <a:effectLst/>
                          <a:uLnTx/>
                          <a:uFillTx/>
                          <a:latin typeface="+mn-lt"/>
                          <a:ea typeface="+mn-ea"/>
                          <a:cs typeface="+mn-cs"/>
                        </a:rPr>
                      </a:b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 initial four day fixed package including:</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Scoping workshop to identify suitable POCs </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Implementation of a VSTS/ARM based                                             sample solution</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Write-up including roadmap followed by a                                                         packaged POC phase.</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6" name="Table 55">
            <a:extLst>
              <a:ext uri="{FF2B5EF4-FFF2-40B4-BE49-F238E27FC236}">
                <a16:creationId xmlns:a16="http://schemas.microsoft.com/office/drawing/2014/main" id="{15BA6B89-4525-4E08-8CB4-D3DACC61248B}"/>
              </a:ext>
            </a:extLst>
          </p:cNvPr>
          <p:cNvGraphicFramePr>
            <a:graphicFrameLocks noGrp="1"/>
          </p:cNvGraphicFramePr>
          <p:nvPr>
            <p:extLst>
              <p:ext uri="{D42A27DB-BD31-4B8C-83A1-F6EECF244321}">
                <p14:modId xmlns:p14="http://schemas.microsoft.com/office/powerpoint/2010/main" val="3297064132"/>
              </p:ext>
            </p:extLst>
          </p:nvPr>
        </p:nvGraphicFramePr>
        <p:xfrm>
          <a:off x="4261701" y="1231399"/>
          <a:ext cx="3693861" cy="5158746"/>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Helps a company from on-premised TFS to Azure DevOps using the database migration tools</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 typeface="+mj-lt"/>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 packaged engagement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Assessment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Pre-Sales Architecture (e.g., Workshop)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Proof of Concept / Pilot (Dry-run)</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Deployment into Production  (Live migrations)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Post Migration engagement</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endParaRP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FD7B8C46-8EC4-4635-822A-7D4FA80B5D55}"/>
              </a:ext>
            </a:extLst>
          </p:cNvPr>
          <p:cNvGraphicFramePr>
            <a:graphicFrameLocks noGrp="1"/>
          </p:cNvGraphicFramePr>
          <p:nvPr>
            <p:extLst>
              <p:ext uri="{D42A27DB-BD31-4B8C-83A1-F6EECF244321}">
                <p14:modId xmlns:p14="http://schemas.microsoft.com/office/powerpoint/2010/main" val="659744075"/>
              </p:ext>
            </p:extLst>
          </p:nvPr>
        </p:nvGraphicFramePr>
        <p:xfrm>
          <a:off x="8083412" y="1231033"/>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General development related consultancy</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mn-ea"/>
                          <a:cs typeface="+mn-cs"/>
                        </a:rPr>
                        <a:t>Consultancy is offered in many areas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ALM/Azure DevOps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Secure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Architectural Design</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.NET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SharePoint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BizTalk</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BOTs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HoloLens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chemeClr val="tx1"/>
                          </a:solidFill>
                          <a:effectLst/>
                          <a:uLnTx/>
                          <a:uFillTx/>
                          <a:latin typeface="+mn-lt"/>
                          <a:ea typeface="+mn-ea"/>
                          <a:cs typeface="+mn-cs"/>
                        </a:rPr>
                        <a:t>SurfaceHub</a:t>
                      </a:r>
                      <a:endParaRPr kumimoji="0" lang="en-US" sz="1400" b="0" i="0" u="none" strike="noStrike" kern="0" cap="none" spc="0" normalizeH="0" baseline="0" noProof="0">
                        <a:ln>
                          <a:noFill/>
                        </a:ln>
                        <a:solidFill>
                          <a:schemeClr val="tx1"/>
                        </a:solidFill>
                        <a:effectLst/>
                        <a:uLnTx/>
                        <a:uFillTx/>
                        <a:latin typeface="+mn-lt"/>
                        <a:ea typeface="+mn-ea"/>
                        <a:cs typeface="+mn-cs"/>
                      </a:endParaRP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58" name="Picture 57">
            <a:extLst>
              <a:ext uri="{FF2B5EF4-FFF2-40B4-BE49-F238E27FC236}">
                <a16:creationId xmlns:a16="http://schemas.microsoft.com/office/drawing/2014/main" id="{6FD07FE6-966C-49A5-9F2E-1B1D67F1BBE0}"/>
              </a:ext>
            </a:extLst>
          </p:cNvPr>
          <p:cNvPicPr>
            <a:picLocks noChangeAspect="1"/>
          </p:cNvPicPr>
          <p:nvPr/>
        </p:nvPicPr>
        <p:blipFill rotWithShape="1">
          <a:blip r:embed="rId2"/>
          <a:srcRect b="17603"/>
          <a:stretch/>
        </p:blipFill>
        <p:spPr>
          <a:xfrm>
            <a:off x="1115779" y="3657471"/>
            <a:ext cx="3528377" cy="2725186"/>
          </a:xfrm>
          <a:prstGeom prst="rect">
            <a:avLst/>
          </a:prstGeom>
        </p:spPr>
      </p:pic>
      <p:pic>
        <p:nvPicPr>
          <p:cNvPr id="59" name="Picture 58">
            <a:extLst>
              <a:ext uri="{FF2B5EF4-FFF2-40B4-BE49-F238E27FC236}">
                <a16:creationId xmlns:a16="http://schemas.microsoft.com/office/drawing/2014/main" id="{34C1F098-3835-4A40-906A-1A27C6B9F584}"/>
              </a:ext>
            </a:extLst>
          </p:cNvPr>
          <p:cNvPicPr>
            <a:picLocks noChangeAspect="1"/>
          </p:cNvPicPr>
          <p:nvPr/>
        </p:nvPicPr>
        <p:blipFill rotWithShape="1">
          <a:blip r:embed="rId3"/>
          <a:srcRect b="13985"/>
          <a:stretch/>
        </p:blipFill>
        <p:spPr>
          <a:xfrm>
            <a:off x="9303949" y="3324721"/>
            <a:ext cx="2620771" cy="3080394"/>
          </a:xfrm>
          <a:prstGeom prst="rect">
            <a:avLst/>
          </a:prstGeom>
        </p:spPr>
      </p:pic>
      <p:sp>
        <p:nvSpPr>
          <p:cNvPr id="61" name="Rectangle 60">
            <a:extLst>
              <a:ext uri="{FF2B5EF4-FFF2-40B4-BE49-F238E27FC236}">
                <a16:creationId xmlns:a16="http://schemas.microsoft.com/office/drawing/2014/main" id="{FF64F800-7608-48E9-9D84-3A42DFECE5C9}"/>
              </a:ext>
            </a:extLst>
          </p:cNvPr>
          <p:cNvSpPr/>
          <p:nvPr/>
        </p:nvSpPr>
        <p:spPr bwMode="auto">
          <a:xfrm>
            <a:off x="8083412" y="484485"/>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Bespoke Consultancy</a:t>
            </a:r>
          </a:p>
        </p:txBody>
      </p:sp>
      <p:sp>
        <p:nvSpPr>
          <p:cNvPr id="62" name="Rectangle 61">
            <a:extLst>
              <a:ext uri="{FF2B5EF4-FFF2-40B4-BE49-F238E27FC236}">
                <a16:creationId xmlns:a16="http://schemas.microsoft.com/office/drawing/2014/main" id="{A370DBEB-C932-4B27-AC40-63627338774E}"/>
              </a:ext>
            </a:extLst>
          </p:cNvPr>
          <p:cNvSpPr/>
          <p:nvPr/>
        </p:nvSpPr>
        <p:spPr bwMode="auto">
          <a:xfrm>
            <a:off x="395784" y="491973"/>
            <a:ext cx="3756012"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Azure DevOps Kickstart Package</a:t>
            </a:r>
          </a:p>
        </p:txBody>
      </p:sp>
      <p:sp>
        <p:nvSpPr>
          <p:cNvPr id="63" name="Rectangle 62">
            <a:extLst>
              <a:ext uri="{FF2B5EF4-FFF2-40B4-BE49-F238E27FC236}">
                <a16:creationId xmlns:a16="http://schemas.microsoft.com/office/drawing/2014/main" id="{CB595190-1640-464E-89A9-872A96A0FA87}"/>
              </a:ext>
            </a:extLst>
          </p:cNvPr>
          <p:cNvSpPr/>
          <p:nvPr/>
        </p:nvSpPr>
        <p:spPr bwMode="auto">
          <a:xfrm>
            <a:off x="4261701" y="484485"/>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lvl="0" defTabSz="932293" fontAlgn="base">
              <a:spcBef>
                <a:spcPct val="0"/>
              </a:spcBef>
              <a:spcAft>
                <a:spcPct val="0"/>
              </a:spcAft>
              <a:defRPr/>
            </a:pPr>
            <a:r>
              <a:rPr lang="en-US" sz="1800" b="1" kern="0">
                <a:gradFill>
                  <a:gsLst>
                    <a:gs pos="2917">
                      <a:schemeClr val="bg1"/>
                    </a:gs>
                    <a:gs pos="30000">
                      <a:schemeClr val="bg1"/>
                    </a:gs>
                  </a:gsLst>
                  <a:lin ang="5400000" scaled="0"/>
                </a:gradFill>
              </a:rPr>
              <a:t>TFS to Azure DevOps Migration</a:t>
            </a:r>
          </a:p>
        </p:txBody>
      </p:sp>
    </p:spTree>
    <p:extLst>
      <p:ext uri="{BB962C8B-B14F-4D97-AF65-F5344CB8AC3E}">
        <p14:creationId xmlns:p14="http://schemas.microsoft.com/office/powerpoint/2010/main" val="26912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p:nvSpPr>
        <p:spPr bwMode="auto">
          <a:xfrm>
            <a:off x="8083412" y="47687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400665" y="484566"/>
            <a:ext cx="373946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245156" y="476877"/>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7703640"/>
              </p:ext>
            </p:extLst>
          </p:nvPr>
        </p:nvGraphicFramePr>
        <p:xfrm>
          <a:off x="395785" y="1237440"/>
          <a:ext cx="3739466" cy="5143656"/>
        </p:xfrm>
        <a:graphic>
          <a:graphicData uri="http://schemas.openxmlformats.org/drawingml/2006/table">
            <a:tbl>
              <a:tblPr firstRow="1" bandRow="1">
                <a:tableStyleId>{5C22544A-7EE6-4342-B048-85BDC9FD1C3A}</a:tableStyleId>
              </a:tblPr>
              <a:tblGrid>
                <a:gridCol w="3739466">
                  <a:extLst>
                    <a:ext uri="{9D8B030D-6E8A-4147-A177-3AD203B41FA5}">
                      <a16:colId xmlns:a16="http://schemas.microsoft.com/office/drawing/2014/main" val="2179508574"/>
                    </a:ext>
                  </a:extLst>
                </a:gridCol>
              </a:tblGrid>
              <a:tr h="5143656">
                <a:tc>
                  <a:txBody>
                    <a:bodyPr/>
                    <a:lstStyle/>
                    <a:p>
                      <a:r>
                        <a:rPr lang="en-US" sz="1400" b="1" i="0" kern="1200">
                          <a:solidFill>
                            <a:schemeClr val="tx1">
                              <a:lumMod val="85000"/>
                              <a:lumOff val="15000"/>
                            </a:schemeClr>
                          </a:solidFill>
                          <a:latin typeface="+mn-lt"/>
                          <a:ea typeface="+mn-ea"/>
                          <a:cs typeface="+mn-cs"/>
                        </a:rPr>
                        <a:t>True Mobile</a:t>
                      </a:r>
                    </a:p>
                    <a:p>
                      <a:pPr marL="285750" indent="-285750">
                        <a:lnSpc>
                          <a:spcPct val="150000"/>
                        </a:lnSpc>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lnSpc>
                          <a:spcPct val="150000"/>
                        </a:lnSpc>
                        <a:buFont typeface="Arial" pitchFamily="34" charset="0"/>
                        <a:buChar char="•"/>
                      </a:pPr>
                      <a:r>
                        <a:rPr lang="en-US" sz="1400" b="0" baseline="0">
                          <a:solidFill>
                            <a:schemeClr val="tx1">
                              <a:lumMod val="85000"/>
                              <a:lumOff val="15000"/>
                            </a:schemeClr>
                          </a:solidFill>
                        </a:rPr>
                        <a:t>Universal Windows Platform</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lnSpc>
                          <a:spcPct val="150000"/>
                        </a:lnSpc>
                        <a:buFont typeface="Arial" pitchFamily="34" charset="0"/>
                        <a:buChar char="•"/>
                      </a:pPr>
                      <a:r>
                        <a:rPr lang="en-US" sz="1400" b="0" baseline="0">
                          <a:solidFill>
                            <a:schemeClr val="tx1">
                              <a:lumMod val="85000"/>
                              <a:lumOff val="15000"/>
                            </a:schemeClr>
                          </a:solidFill>
                        </a:rPr>
                        <a:t>8-84 inch</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lnSpc>
                          <a:spcPct val="150000"/>
                        </a:lnSpc>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lnSpc>
                          <a:spcPct val="150000"/>
                        </a:lnSpc>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0"/>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3671981966"/>
              </p:ext>
            </p:extLst>
          </p:nvPr>
        </p:nvGraphicFramePr>
        <p:xfrm>
          <a:off x="4245156" y="1227592"/>
          <a:ext cx="3693861" cy="5153529"/>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3529">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lnSpc>
                          <a:spcPct val="150000"/>
                        </a:lnSpc>
                        <a:buFont typeface="Arial" pitchFamily="34" charset="0"/>
                        <a:buChar char="•"/>
                      </a:pPr>
                      <a:r>
                        <a:rPr lang="en-US" sz="1400" b="0">
                          <a:solidFill>
                            <a:schemeClr val="tx1">
                              <a:lumMod val="85000"/>
                              <a:lumOff val="15000"/>
                            </a:schemeClr>
                          </a:solidFill>
                        </a:rPr>
                        <a:t>Reimagine your requirements</a:t>
                      </a:r>
                    </a:p>
                    <a:p>
                      <a:pPr marL="285750" indent="-285750">
                        <a:lnSpc>
                          <a:spcPct val="150000"/>
                        </a:lnSpc>
                        <a:buFont typeface="Arial" pitchFamily="34" charset="0"/>
                        <a:buChar char="•"/>
                      </a:pPr>
                      <a:r>
                        <a:rPr lang="en-US" sz="1400" b="0" baseline="0">
                          <a:solidFill>
                            <a:schemeClr val="tx1">
                              <a:lumMod val="85000"/>
                              <a:lumOff val="15000"/>
                            </a:schemeClr>
                          </a:solidFill>
                        </a:rPr>
                        <a:t>Articulate your needs</a:t>
                      </a:r>
                    </a:p>
                    <a:p>
                      <a:pPr marL="285750" indent="-285750">
                        <a:lnSpc>
                          <a:spcPct val="150000"/>
                        </a:lnSpc>
                        <a:buFont typeface="Arial" pitchFamily="34" charset="0"/>
                        <a:buChar char="•"/>
                      </a:pPr>
                      <a:r>
                        <a:rPr lang="en-US" sz="1400" b="0" baseline="0" err="1">
                          <a:solidFill>
                            <a:schemeClr val="tx1">
                              <a:lumMod val="85000"/>
                              <a:lumOff val="15000"/>
                            </a:schemeClr>
                          </a:solidFill>
                        </a:rPr>
                        <a:t>LoB</a:t>
                      </a:r>
                      <a:r>
                        <a:rPr lang="en-US" sz="1400" b="0" baseline="0">
                          <a:solidFill>
                            <a:schemeClr val="tx1">
                              <a:lumMod val="85000"/>
                              <a:lumOff val="15000"/>
                            </a:schemeClr>
                          </a:solidFill>
                        </a:rPr>
                        <a:t> applications</a:t>
                      </a:r>
                    </a:p>
                    <a:p>
                      <a:pPr marL="285750" indent="-285750">
                        <a:lnSpc>
                          <a:spcPct val="150000"/>
                        </a:lnSpc>
                        <a:buFont typeface="Arial" pitchFamily="34" charset="0"/>
                        <a:buChar char="•"/>
                      </a:pPr>
                      <a:r>
                        <a:rPr lang="en-US" sz="1400" b="0" baseline="0">
                          <a:solidFill>
                            <a:schemeClr val="tx1">
                              <a:lumMod val="85000"/>
                              <a:lumOff val="15000"/>
                            </a:schemeClr>
                          </a:solidFill>
                        </a:rPr>
                        <a:t>Fully integrated architected solutions</a:t>
                      </a:r>
                    </a:p>
                    <a:p>
                      <a:pPr marL="285750" indent="-285750">
                        <a:lnSpc>
                          <a:spcPct val="150000"/>
                        </a:lnSpc>
                        <a:buFont typeface="Arial" pitchFamily="34" charset="0"/>
                        <a:buChar char="•"/>
                      </a:pPr>
                      <a:r>
                        <a:rPr lang="en-US" sz="1400" b="0" baseline="0">
                          <a:solidFill>
                            <a:schemeClr val="tx1">
                              <a:lumMod val="85000"/>
                              <a:lumOff val="15000"/>
                            </a:schemeClr>
                          </a:solidFill>
                        </a:rPr>
                        <a:t>Holistic view</a:t>
                      </a:r>
                    </a:p>
                    <a:p>
                      <a:pPr marL="285750" indent="-285750">
                        <a:lnSpc>
                          <a:spcPct val="150000"/>
                        </a:lnSpc>
                        <a:buFont typeface="Arial" pitchFamily="34" charset="0"/>
                        <a:buChar char="•"/>
                      </a:pPr>
                      <a:r>
                        <a:rPr lang="en-US" sz="1400" b="0" baseline="0" err="1">
                          <a:solidFill>
                            <a:schemeClr val="tx1">
                              <a:lumMod val="85000"/>
                              <a:lumOff val="15000"/>
                            </a:schemeClr>
                          </a:solidFill>
                        </a:rPr>
                        <a:t>Minimising</a:t>
                      </a:r>
                      <a:r>
                        <a:rPr lang="en-US" sz="1400" b="0" baseline="0">
                          <a:solidFill>
                            <a:schemeClr val="tx1">
                              <a:lumMod val="85000"/>
                              <a:lumOff val="15000"/>
                            </a:schemeClr>
                          </a:solidFill>
                        </a:rPr>
                        <a:t> cost and delivery time</a:t>
                      </a:r>
                    </a:p>
                    <a:p>
                      <a:pPr marL="285750" indent="-285750">
                        <a:lnSpc>
                          <a:spcPct val="150000"/>
                        </a:lnSpc>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28967" y="3977113"/>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2165706403"/>
              </p:ext>
            </p:extLst>
          </p:nvPr>
        </p:nvGraphicFramePr>
        <p:xfrm>
          <a:off x="8083412" y="1222663"/>
          <a:ext cx="3686456" cy="5153529"/>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3529">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lnSpc>
                          <a:spcPct val="150000"/>
                        </a:lnSpc>
                        <a:buFont typeface="Arial" pitchFamily="34" charset="0"/>
                        <a:buChar char="•"/>
                      </a:pPr>
                      <a:r>
                        <a:rPr lang="en-GB" sz="1400" b="0">
                          <a:solidFill>
                            <a:schemeClr val="tx1">
                              <a:lumMod val="85000"/>
                              <a:lumOff val="15000"/>
                            </a:schemeClr>
                          </a:solidFill>
                        </a:rPr>
                        <a:t>Designed with Operational Police officers</a:t>
                      </a:r>
                    </a:p>
                    <a:p>
                      <a:pPr marL="285750" indent="-285750">
                        <a:lnSpc>
                          <a:spcPct val="150000"/>
                        </a:lnSpc>
                        <a:buFont typeface="Arial" pitchFamily="34" charset="0"/>
                        <a:buChar char="•"/>
                      </a:pPr>
                      <a:r>
                        <a:rPr lang="en-GB" sz="1400" b="0">
                          <a:solidFill>
                            <a:schemeClr val="tx1">
                              <a:lumMod val="85000"/>
                              <a:lumOff val="15000"/>
                            </a:schemeClr>
                          </a:solidFill>
                        </a:rPr>
                        <a:t>Uses technology that is familiar to staff</a:t>
                      </a:r>
                    </a:p>
                    <a:p>
                      <a:pPr marL="285750" indent="-285750">
                        <a:lnSpc>
                          <a:spcPct val="150000"/>
                        </a:lnSpc>
                        <a:buFont typeface="Arial" pitchFamily="34" charset="0"/>
                        <a:buChar char="•"/>
                      </a:pPr>
                      <a:r>
                        <a:rPr lang="en-GB" sz="1400" b="0">
                          <a:solidFill>
                            <a:schemeClr val="tx1">
                              <a:lumMod val="85000"/>
                              <a:lumOff val="15000"/>
                            </a:schemeClr>
                          </a:solidFill>
                        </a:rPr>
                        <a:t>Real time information access and collaboration.</a:t>
                      </a:r>
                    </a:p>
                    <a:p>
                      <a:pPr marL="285750" indent="-285750">
                        <a:lnSpc>
                          <a:spcPct val="150000"/>
                        </a:lnSpc>
                        <a:buFont typeface="Arial" pitchFamily="34" charset="0"/>
                        <a:buChar char="•"/>
                      </a:pPr>
                      <a:r>
                        <a:rPr lang="en-GB" sz="1400" b="0">
                          <a:solidFill>
                            <a:schemeClr val="tx1">
                              <a:lumMod val="85000"/>
                              <a:lumOff val="15000"/>
                            </a:schemeClr>
                          </a:solidFill>
                        </a:rPr>
                        <a:t>Secure evidentiary correct data store.</a:t>
                      </a:r>
                    </a:p>
                    <a:p>
                      <a:pPr marL="285750" indent="-285750">
                        <a:lnSpc>
                          <a:spcPct val="150000"/>
                        </a:lnSpc>
                        <a:buFont typeface="Arial" pitchFamily="34" charset="0"/>
                        <a:buChar char="•"/>
                      </a:pPr>
                      <a:r>
                        <a:rPr lang="en-GB" sz="1400" b="0">
                          <a:solidFill>
                            <a:schemeClr val="tx1">
                              <a:lumMod val="85000"/>
                              <a:lumOff val="15000"/>
                            </a:schemeClr>
                          </a:solidFill>
                        </a:rPr>
                        <a:t>Full Accountability and audit trail </a:t>
                      </a:r>
                    </a:p>
                    <a:p>
                      <a:pPr marL="285750" indent="-285750">
                        <a:lnSpc>
                          <a:spcPct val="150000"/>
                        </a:lnSpc>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lnSpc>
                          <a:spcPct val="150000"/>
                        </a:lnSpc>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015" y="5309078"/>
            <a:ext cx="2381250" cy="781050"/>
          </a:xfrm>
          <a:prstGeom prst="rect">
            <a:avLst/>
          </a:prstGeom>
        </p:spPr>
      </p:pic>
    </p:spTree>
    <p:extLst>
      <p:ext uri="{BB962C8B-B14F-4D97-AF65-F5344CB8AC3E}">
        <p14:creationId xmlns:p14="http://schemas.microsoft.com/office/powerpoint/2010/main" val="49439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p:extLst>
              <p:ext uri="{D42A27DB-BD31-4B8C-83A1-F6EECF244321}">
                <p14:modId xmlns:p14="http://schemas.microsoft.com/office/powerpoint/2010/main" val="3790885682"/>
              </p:ext>
            </p:extLst>
          </p:nvPr>
        </p:nvGraphicFramePr>
        <p:xfrm>
          <a:off x="4261701" y="476172"/>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p:extLst>
              <p:ext uri="{D42A27DB-BD31-4B8C-83A1-F6EECF244321}">
                <p14:modId xmlns:p14="http://schemas.microsoft.com/office/powerpoint/2010/main" val="2583775895"/>
              </p:ext>
            </p:extLst>
          </p:nvPr>
        </p:nvGraphicFramePr>
        <p:xfrm>
          <a:off x="399186" y="476173"/>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p:extLst>
              <p:ext uri="{D42A27DB-BD31-4B8C-83A1-F6EECF244321}">
                <p14:modId xmlns:p14="http://schemas.microsoft.com/office/powerpoint/2010/main" val="3704331264"/>
              </p:ext>
            </p:extLst>
          </p:nvPr>
        </p:nvGraphicFramePr>
        <p:xfrm>
          <a:off x="8083412" y="1222720"/>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p:nvSpPr>
        <p:spPr bwMode="auto">
          <a:xfrm>
            <a:off x="8083412" y="476172"/>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Developer Technologies</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2102" y="5050326"/>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04" b="20394"/>
          <a:stretch/>
        </p:blipFill>
        <p:spPr bwMode="auto">
          <a:xfrm>
            <a:off x="8425255" y="5177866"/>
            <a:ext cx="1276846" cy="512378"/>
          </a:xfrm>
          <a:prstGeom prst="rect">
            <a:avLst/>
          </a:prstGeom>
          <a:noFill/>
        </p:spPr>
      </p:pic>
      <p:pic>
        <p:nvPicPr>
          <p:cNvPr id="37" name="Picture 36">
            <a:extLst>
              <a:ext uri="{FF2B5EF4-FFF2-40B4-BE49-F238E27FC236}">
                <a16:creationId xmlns:a16="http://schemas.microsoft.com/office/drawing/2014/main" id="{AE831C8A-44CF-42FB-BC77-410AA68D8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795" y="1351104"/>
            <a:ext cx="1943504" cy="5029842"/>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p:extLst>
              <p:ext uri="{D42A27DB-BD31-4B8C-83A1-F6EECF244321}">
                <p14:modId xmlns:p14="http://schemas.microsoft.com/office/powerpoint/2010/main" val="1711559443"/>
              </p:ext>
            </p:extLst>
          </p:nvPr>
        </p:nvGraphicFramePr>
        <p:xfrm>
          <a:off x="8076008" y="4704773"/>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8695" y="5163501"/>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p:nvSpPr>
        <p:spPr>
          <a:xfrm>
            <a:off x="8145628" y="4782371"/>
            <a:ext cx="315733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Richard Fennell</a:t>
            </a:r>
          </a:p>
          <a:p>
            <a:pPr algn="l"/>
            <a:r>
              <a:rPr lang="en-GB" sz="1600" dirty="0">
                <a:solidFill>
                  <a:schemeClr val="bg1"/>
                </a:solidFill>
                <a:latin typeface="+mj-lt"/>
              </a:rPr>
              <a:t>Chief Technology Officer</a:t>
            </a: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pic>
        <p:nvPicPr>
          <p:cNvPr id="51" name="Picture 50">
            <a:extLst>
              <a:ext uri="{FF2B5EF4-FFF2-40B4-BE49-F238E27FC236}">
                <a16:creationId xmlns:a16="http://schemas.microsoft.com/office/drawing/2014/main" id="{A67AA789-92BB-4995-B7B8-94E212112B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b="-47"/>
          <a:stretch/>
        </p:blipFill>
        <p:spPr>
          <a:xfrm>
            <a:off x="940495" y="1417760"/>
            <a:ext cx="2669232" cy="4865545"/>
          </a:xfrm>
          <a:prstGeom prst="rect">
            <a:avLst/>
          </a:prstGeom>
        </p:spPr>
      </p:pic>
      <p:pic>
        <p:nvPicPr>
          <p:cNvPr id="52" name="Picture 51">
            <a:extLst>
              <a:ext uri="{FF2B5EF4-FFF2-40B4-BE49-F238E27FC236}">
                <a16:creationId xmlns:a16="http://schemas.microsoft.com/office/drawing/2014/main" id="{3963D086-D412-4A5F-8F7A-C05CE4D876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3191" y="1264414"/>
            <a:ext cx="3069877" cy="5018891"/>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p:extLst>
              <p:ext uri="{D42A27DB-BD31-4B8C-83A1-F6EECF244321}">
                <p14:modId xmlns:p14="http://schemas.microsoft.com/office/powerpoint/2010/main" val="2645446261"/>
              </p:ext>
            </p:extLst>
          </p:nvPr>
        </p:nvGraphicFramePr>
        <p:xfrm>
          <a:off x="4259156" y="4704773"/>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1124" y="5163502"/>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p:nvSpPr>
        <p:spPr>
          <a:xfrm>
            <a:off x="4323773" y="4782371"/>
            <a:ext cx="3636647" cy="96135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Robert Hogg</a:t>
            </a:r>
          </a:p>
          <a:p>
            <a:pPr algn="l"/>
            <a:r>
              <a:rPr lang="en-GB" sz="1600" dirty="0">
                <a:solidFill>
                  <a:schemeClr val="bg1"/>
                </a:solidFill>
                <a:latin typeface="+mj-lt"/>
              </a:rPr>
              <a:t>Chief Executive Officer</a:t>
            </a:r>
          </a:p>
          <a:p>
            <a:pPr algn="l"/>
            <a:endParaRPr lang="en-GB" sz="333" dirty="0">
              <a:solidFill>
                <a:schemeClr val="bg1"/>
              </a:solidFill>
            </a:endParaRP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p:extLst>
              <p:ext uri="{D42A27DB-BD31-4B8C-83A1-F6EECF244321}">
                <p14:modId xmlns:p14="http://schemas.microsoft.com/office/powerpoint/2010/main" val="619904117"/>
              </p:ext>
            </p:extLst>
          </p:nvPr>
        </p:nvGraphicFramePr>
        <p:xfrm>
          <a:off x="397105" y="4704773"/>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p:nvSpPr>
        <p:spPr>
          <a:xfrm>
            <a:off x="479280" y="4778486"/>
            <a:ext cx="333349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Rik Hepworth</a:t>
            </a:r>
          </a:p>
          <a:p>
            <a:pPr algn="l"/>
            <a:r>
              <a:rPr lang="en-GB" sz="1600" dirty="0">
                <a:solidFill>
                  <a:schemeClr val="bg1"/>
                </a:solidFill>
                <a:latin typeface="+mj-lt"/>
              </a:rPr>
              <a:t>Chief Consultancy Officer</a:t>
            </a:r>
          </a:p>
          <a:p>
            <a:pPr algn="l"/>
            <a:r>
              <a:rPr lang="en-GB" sz="1600" dirty="0">
                <a:solidFill>
                  <a:schemeClr val="bg1"/>
                </a:solidFill>
              </a:rPr>
              <a:t>BSc (Hons) MBCS CITP</a:t>
            </a:r>
            <a:endParaRPr lang="en-GB" sz="1600" dirty="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10" y="5174673"/>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p:nvSpPr>
        <p:spPr bwMode="auto">
          <a:xfrm>
            <a:off x="4273964" y="476172"/>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0" name="Rectangle 59">
            <a:extLst>
              <a:ext uri="{FF2B5EF4-FFF2-40B4-BE49-F238E27FC236}">
                <a16:creationId xmlns:a16="http://schemas.microsoft.com/office/drawing/2014/main" id="{609FE122-F0DA-401C-BD7A-D092C6C6D552}"/>
              </a:ext>
            </a:extLst>
          </p:cNvPr>
          <p:cNvSpPr/>
          <p:nvPr/>
        </p:nvSpPr>
        <p:spPr bwMode="auto">
          <a:xfrm>
            <a:off x="394328" y="476172"/>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4" name="Rectangle 63">
            <a:extLst>
              <a:ext uri="{FF2B5EF4-FFF2-40B4-BE49-F238E27FC236}">
                <a16:creationId xmlns:a16="http://schemas.microsoft.com/office/drawing/2014/main" id="{22E6AF4C-5955-409C-87FE-83358161E04A}"/>
              </a:ext>
            </a:extLst>
          </p:cNvPr>
          <p:cNvSpPr/>
          <p:nvPr/>
        </p:nvSpPr>
        <p:spPr>
          <a:xfrm>
            <a:off x="4295744" y="5701310"/>
            <a:ext cx="3333492" cy="602347"/>
          </a:xfrm>
          <a:prstGeom prst="rect">
            <a:avLst/>
          </a:prstGeom>
        </p:spPr>
        <p:txBody>
          <a:bodyPr wrap="square" lIns="108842" tIns="54421" rIns="108842" bIns="54421">
            <a:spAutoFit/>
          </a:bodyPr>
          <a:lstStyle/>
          <a:p>
            <a:pPr algn="l"/>
            <a:r>
              <a:rPr lang="en-GB" sz="1600" b="0" dirty="0">
                <a:solidFill>
                  <a:schemeClr val="bg1"/>
                </a:solidFill>
                <a:latin typeface="Segoe UI Semibold" panose="020B0702040204020203" pitchFamily="34" charset="0"/>
                <a:cs typeface="Segoe UI Semibold" panose="020B0702040204020203" pitchFamily="34" charset="0"/>
              </a:rPr>
              <a:t>Microsoft Regional Director</a:t>
            </a:r>
          </a:p>
          <a:p>
            <a:pPr algn="l"/>
            <a:r>
              <a:rPr lang="en-GB" sz="1600" b="0" dirty="0">
                <a:solidFill>
                  <a:schemeClr val="bg1"/>
                </a:solidFill>
                <a:latin typeface="Segoe UI Semibold" panose="020B0702040204020203" pitchFamily="34" charset="0"/>
                <a:cs typeface="Segoe UI Semibold" panose="020B0702040204020203" pitchFamily="34" charset="0"/>
              </a:rPr>
              <a:t>BCS Fellow</a:t>
            </a:r>
          </a:p>
        </p:txBody>
      </p:sp>
      <p:sp>
        <p:nvSpPr>
          <p:cNvPr id="65" name="Rectangle 64">
            <a:extLst>
              <a:ext uri="{FF2B5EF4-FFF2-40B4-BE49-F238E27FC236}">
                <a16:creationId xmlns:a16="http://schemas.microsoft.com/office/drawing/2014/main" id="{B968B200-CE8B-46AA-99EB-A2CED1EEE9EB}"/>
              </a:ext>
            </a:extLst>
          </p:cNvPr>
          <p:cNvSpPr/>
          <p:nvPr/>
        </p:nvSpPr>
        <p:spPr>
          <a:xfrm>
            <a:off x="8145628" y="5701310"/>
            <a:ext cx="3333492" cy="356126"/>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spTree>
    <p:extLst>
      <p:ext uri="{BB962C8B-B14F-4D97-AF65-F5344CB8AC3E}">
        <p14:creationId xmlns:p14="http://schemas.microsoft.com/office/powerpoint/2010/main" val="90291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 Bot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C530E0-0B0E-481E-AAFB-BA56FA9F03D4}"/>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0495EFF-ADC9-41B7-8F98-56C5A36EB22B}"/>
              </a:ext>
            </a:extLst>
          </p:cNvPr>
          <p:cNvPicPr>
            <a:picLocks noChangeAspect="1"/>
          </p:cNvPicPr>
          <p:nvPr/>
        </p:nvPicPr>
        <p:blipFill rotWithShape="1">
          <a:blip r:embed="rId2">
            <a:extLst>
              <a:ext uri="{28A0092B-C50C-407E-A947-70E740481C1C}">
                <a14:useLocalDpi xmlns:a14="http://schemas.microsoft.com/office/drawing/2010/main" val="0"/>
              </a:ext>
            </a:extLst>
          </a:blip>
          <a:srcRect t="1421"/>
          <a:stretch/>
        </p:blipFill>
        <p:spPr>
          <a:xfrm>
            <a:off x="0" y="-12078"/>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F8B8C4E-5E0E-4948-ADA0-D4B995E894D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D7E55E98-F838-49A5-84C6-A83C0312321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75561092"/>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4EE04A38-BA48-4476-B1D9-B6ECFC451072}"/>
              </a:ext>
            </a:extLst>
          </p:cNvPr>
          <p:cNvGraphicFramePr>
            <a:graphicFrameLocks noGrp="1"/>
          </p:cNvGraphicFramePr>
          <p:nvPr>
            <p:extLst>
              <p:ext uri="{D42A27DB-BD31-4B8C-83A1-F6EECF244321}">
                <p14:modId xmlns:p14="http://schemas.microsoft.com/office/powerpoint/2010/main" val="3810933092"/>
              </p:ext>
            </p:extLst>
          </p:nvPr>
        </p:nvGraphicFramePr>
        <p:xfrm>
          <a:off x="6143105" y="1238522"/>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9" name="Table 18">
            <a:extLst>
              <a:ext uri="{FF2B5EF4-FFF2-40B4-BE49-F238E27FC236}">
                <a16:creationId xmlns:a16="http://schemas.microsoft.com/office/drawing/2014/main" id="{F6A113F5-3F86-42D3-A000-0564C2563E6D}"/>
              </a:ext>
            </a:extLst>
          </p:cNvPr>
          <p:cNvGraphicFramePr>
            <a:graphicFrameLocks noGrp="1"/>
          </p:cNvGraphicFramePr>
          <p:nvPr>
            <p:extLst>
              <p:ext uri="{D42A27DB-BD31-4B8C-83A1-F6EECF244321}">
                <p14:modId xmlns:p14="http://schemas.microsoft.com/office/powerpoint/2010/main" val="570351616"/>
              </p:ext>
            </p:extLst>
          </p:nvPr>
        </p:nvGraphicFramePr>
        <p:xfrm>
          <a:off x="9151038" y="1231034"/>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7" name="Picture 26" descr="A close up of a mask&#10;&#10;Description generated with high confidence">
            <a:extLst>
              <a:ext uri="{FF2B5EF4-FFF2-40B4-BE49-F238E27FC236}">
                <a16:creationId xmlns:a16="http://schemas.microsoft.com/office/drawing/2014/main" id="{E83F5D5C-645B-4736-B6E7-DF9B20099BE6}"/>
              </a:ext>
            </a:extLst>
          </p:cNvPr>
          <p:cNvPicPr>
            <a:picLocks noChangeAspect="1"/>
          </p:cNvPicPr>
          <p:nvPr/>
        </p:nvPicPr>
        <p:blipFill rotWithShape="1">
          <a:blip r:embed="rId2">
            <a:extLst>
              <a:ext uri="{28A0092B-C50C-407E-A947-70E740481C1C}">
                <a14:useLocalDpi xmlns:a14="http://schemas.microsoft.com/office/drawing/2010/main" val="0"/>
              </a:ext>
            </a:extLst>
          </a:blip>
          <a:srcRect b="23415"/>
          <a:stretch/>
        </p:blipFill>
        <p:spPr>
          <a:xfrm>
            <a:off x="6627332" y="1377482"/>
            <a:ext cx="1946546" cy="4338426"/>
          </a:xfrm>
          <a:prstGeom prst="rect">
            <a:avLst/>
          </a:prstGeom>
        </p:spPr>
      </p:pic>
      <p:pic>
        <p:nvPicPr>
          <p:cNvPr id="31" name="Picture 30">
            <a:extLst>
              <a:ext uri="{FF2B5EF4-FFF2-40B4-BE49-F238E27FC236}">
                <a16:creationId xmlns:a16="http://schemas.microsoft.com/office/drawing/2014/main" id="{CAD56500-2747-4449-8FA4-3EFA8A3307AB}"/>
              </a:ext>
            </a:extLst>
          </p:cNvPr>
          <p:cNvPicPr>
            <a:picLocks noChangeAspect="1"/>
          </p:cNvPicPr>
          <p:nvPr/>
        </p:nvPicPr>
        <p:blipFill rotWithShape="1">
          <a:blip r:embed="rId3">
            <a:extLst>
              <a:ext uri="{28A0092B-C50C-407E-A947-70E740481C1C}">
                <a14:useLocalDpi xmlns:a14="http://schemas.microsoft.com/office/drawing/2010/main" val="0"/>
              </a:ext>
            </a:extLst>
          </a:blip>
          <a:srcRect b="26746"/>
          <a:stretch/>
        </p:blipFill>
        <p:spPr>
          <a:xfrm>
            <a:off x="9636945" y="1389104"/>
            <a:ext cx="1863962" cy="3752115"/>
          </a:xfrm>
          <a:prstGeom prst="rect">
            <a:avLst/>
          </a:prstGeom>
        </p:spPr>
      </p:pic>
      <p:graphicFrame>
        <p:nvGraphicFramePr>
          <p:cNvPr id="45" name="Table 44">
            <a:extLst>
              <a:ext uri="{FF2B5EF4-FFF2-40B4-BE49-F238E27FC236}">
                <a16:creationId xmlns:a16="http://schemas.microsoft.com/office/drawing/2014/main" id="{A2F39034-2B46-4021-95CF-FBFC16658AED}"/>
              </a:ext>
            </a:extLst>
          </p:cNvPr>
          <p:cNvGraphicFramePr>
            <a:graphicFrameLocks noGrp="1"/>
          </p:cNvGraphicFramePr>
          <p:nvPr>
            <p:extLst>
              <p:ext uri="{D42A27DB-BD31-4B8C-83A1-F6EECF244321}">
                <p14:modId xmlns:p14="http://schemas.microsoft.com/office/powerpoint/2010/main" val="3298670526"/>
              </p:ext>
            </p:extLst>
          </p:nvPr>
        </p:nvGraphicFramePr>
        <p:xfrm>
          <a:off x="3153922" y="1231034"/>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7" name="Picture 66">
            <a:extLst>
              <a:ext uri="{FF2B5EF4-FFF2-40B4-BE49-F238E27FC236}">
                <a16:creationId xmlns:a16="http://schemas.microsoft.com/office/drawing/2014/main" id="{F79A94FD-57D0-472C-BC14-1ED730C3020A}"/>
              </a:ext>
            </a:extLst>
          </p:cNvPr>
          <p:cNvPicPr>
            <a:picLocks noChangeAspect="1"/>
          </p:cNvPicPr>
          <p:nvPr/>
        </p:nvPicPr>
        <p:blipFill rotWithShape="1">
          <a:blip r:embed="rId4">
            <a:extLst>
              <a:ext uri="{28A0092B-C50C-407E-A947-70E740481C1C}">
                <a14:useLocalDpi xmlns:a14="http://schemas.microsoft.com/office/drawing/2010/main" val="0"/>
              </a:ext>
            </a:extLst>
          </a:blip>
          <a:srcRect l="21163" t="9240" r="21047" b="18489"/>
          <a:stretch/>
        </p:blipFill>
        <p:spPr>
          <a:xfrm>
            <a:off x="3711822" y="1306590"/>
            <a:ext cx="1802684" cy="4445452"/>
          </a:xfrm>
          <a:prstGeom prst="rect">
            <a:avLst/>
          </a:prstGeom>
        </p:spPr>
      </p:pic>
      <p:sp>
        <p:nvSpPr>
          <p:cNvPr id="46" name="Rectangle 45">
            <a:extLst>
              <a:ext uri="{FF2B5EF4-FFF2-40B4-BE49-F238E27FC236}">
                <a16:creationId xmlns:a16="http://schemas.microsoft.com/office/drawing/2014/main" id="{AF9A81B1-6796-40B7-AB1D-7B69E2B4213D}"/>
              </a:ext>
            </a:extLst>
          </p:cNvPr>
          <p:cNvSpPr/>
          <p:nvPr/>
        </p:nvSpPr>
        <p:spPr bwMode="auto">
          <a:xfrm>
            <a:off x="3153922" y="484486"/>
            <a:ext cx="2899793"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Windows Development</a:t>
            </a:r>
          </a:p>
        </p:txBody>
      </p:sp>
      <p:graphicFrame>
        <p:nvGraphicFramePr>
          <p:cNvPr id="50" name="Table 49">
            <a:extLst>
              <a:ext uri="{FF2B5EF4-FFF2-40B4-BE49-F238E27FC236}">
                <a16:creationId xmlns:a16="http://schemas.microsoft.com/office/drawing/2014/main" id="{4674C31C-388F-4074-AA37-7CF8893DEAFC}"/>
              </a:ext>
            </a:extLst>
          </p:cNvPr>
          <p:cNvGraphicFramePr>
            <a:graphicFrameLocks noGrp="1"/>
          </p:cNvGraphicFramePr>
          <p:nvPr>
            <p:extLst>
              <p:ext uri="{D42A27DB-BD31-4B8C-83A1-F6EECF244321}">
                <p14:modId xmlns:p14="http://schemas.microsoft.com/office/powerpoint/2010/main" val="2533491042"/>
              </p:ext>
            </p:extLst>
          </p:nvPr>
        </p:nvGraphicFramePr>
        <p:xfrm>
          <a:off x="3146518" y="4724501"/>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sp>
        <p:nvSpPr>
          <p:cNvPr id="17" name="Rectangle 16">
            <a:extLst>
              <a:ext uri="{FF2B5EF4-FFF2-40B4-BE49-F238E27FC236}">
                <a16:creationId xmlns:a16="http://schemas.microsoft.com/office/drawing/2014/main" id="{D34755F9-C5AF-4FEF-954B-49BAB7BF2B25}"/>
              </a:ext>
            </a:extLst>
          </p:cNvPr>
          <p:cNvSpPr/>
          <p:nvPr/>
        </p:nvSpPr>
        <p:spPr bwMode="auto">
          <a:xfrm>
            <a:off x="6143105" y="491974"/>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18" name="Table 17">
            <a:extLst>
              <a:ext uri="{FF2B5EF4-FFF2-40B4-BE49-F238E27FC236}">
                <a16:creationId xmlns:a16="http://schemas.microsoft.com/office/drawing/2014/main" id="{F0E118BA-F432-4A77-8B51-AC931AA308DD}"/>
              </a:ext>
            </a:extLst>
          </p:cNvPr>
          <p:cNvGraphicFramePr>
            <a:graphicFrameLocks noGrp="1"/>
          </p:cNvGraphicFramePr>
          <p:nvPr>
            <p:extLst>
              <p:ext uri="{D42A27DB-BD31-4B8C-83A1-F6EECF244321}">
                <p14:modId xmlns:p14="http://schemas.microsoft.com/office/powerpoint/2010/main" val="1103283958"/>
              </p:ext>
            </p:extLst>
          </p:nvPr>
        </p:nvGraphicFramePr>
        <p:xfrm>
          <a:off x="6135701" y="4731989"/>
          <a:ext cx="2914601" cy="1657792"/>
        </p:xfrm>
        <a:graphic>
          <a:graphicData uri="http://schemas.openxmlformats.org/drawingml/2006/table">
            <a:tbl>
              <a:tblPr firstRow="1" bandRow="1">
                <a:tableStyleId>{5C22544A-7EE6-4342-B048-85BDC9FD1C3A}</a:tableStyleId>
              </a:tblPr>
              <a:tblGrid>
                <a:gridCol w="2914601">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sp>
        <p:nvSpPr>
          <p:cNvPr id="20" name="Rectangle 19">
            <a:extLst>
              <a:ext uri="{FF2B5EF4-FFF2-40B4-BE49-F238E27FC236}">
                <a16:creationId xmlns:a16="http://schemas.microsoft.com/office/drawing/2014/main" id="{CF1DE774-C930-44BF-9BED-E3A78ABD4BE0}"/>
              </a:ext>
            </a:extLst>
          </p:cNvPr>
          <p:cNvSpPr/>
          <p:nvPr/>
        </p:nvSpPr>
        <p:spPr bwMode="auto">
          <a:xfrm>
            <a:off x="9151038" y="484486"/>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21" name="Table 20">
            <a:extLst>
              <a:ext uri="{FF2B5EF4-FFF2-40B4-BE49-F238E27FC236}">
                <a16:creationId xmlns:a16="http://schemas.microsoft.com/office/drawing/2014/main" id="{42238DF3-A619-46F3-9598-BCBF4B4D63AA}"/>
              </a:ext>
            </a:extLst>
          </p:cNvPr>
          <p:cNvGraphicFramePr>
            <a:graphicFrameLocks noGrp="1"/>
          </p:cNvGraphicFramePr>
          <p:nvPr>
            <p:extLst>
              <p:ext uri="{D42A27DB-BD31-4B8C-83A1-F6EECF244321}">
                <p14:modId xmlns:p14="http://schemas.microsoft.com/office/powerpoint/2010/main" val="3588733439"/>
              </p:ext>
            </p:extLst>
          </p:nvPr>
        </p:nvGraphicFramePr>
        <p:xfrm>
          <a:off x="9143634" y="4724501"/>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graphicFrame>
        <p:nvGraphicFramePr>
          <p:cNvPr id="44" name="Table 43">
            <a:extLst>
              <a:ext uri="{FF2B5EF4-FFF2-40B4-BE49-F238E27FC236}">
                <a16:creationId xmlns:a16="http://schemas.microsoft.com/office/drawing/2014/main" id="{5CB29B6F-057A-45A1-9289-77E7A1FFC2B6}"/>
              </a:ext>
            </a:extLst>
          </p:cNvPr>
          <p:cNvGraphicFramePr>
            <a:graphicFrameLocks noGrp="1"/>
          </p:cNvGraphicFramePr>
          <p:nvPr>
            <p:extLst>
              <p:ext uri="{D42A27DB-BD31-4B8C-83A1-F6EECF244321}">
                <p14:modId xmlns:p14="http://schemas.microsoft.com/office/powerpoint/2010/main" val="3074424409"/>
              </p:ext>
            </p:extLst>
          </p:nvPr>
        </p:nvGraphicFramePr>
        <p:xfrm>
          <a:off x="141169" y="484487"/>
          <a:ext cx="2925036" cy="5905294"/>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C174F034-9019-43F8-8577-C2C00B92BD02}"/>
              </a:ext>
            </a:extLst>
          </p:cNvPr>
          <p:cNvPicPr>
            <a:picLocks noChangeAspect="1"/>
          </p:cNvPicPr>
          <p:nvPr/>
        </p:nvPicPr>
        <p:blipFill rotWithShape="1">
          <a:blip r:embed="rId5">
            <a:extLst>
              <a:ext uri="{28A0092B-C50C-407E-A947-70E740481C1C}">
                <a14:useLocalDpi xmlns:a14="http://schemas.microsoft.com/office/drawing/2010/main" val="0"/>
              </a:ext>
            </a:extLst>
          </a:blip>
          <a:srcRect l="18033" r="15420"/>
          <a:stretch/>
        </p:blipFill>
        <p:spPr>
          <a:xfrm>
            <a:off x="251840" y="1029164"/>
            <a:ext cx="2618524" cy="5562853"/>
          </a:xfrm>
          <a:prstGeom prst="rect">
            <a:avLst/>
          </a:prstGeom>
        </p:spPr>
      </p:pic>
      <p:pic>
        <p:nvPicPr>
          <p:cNvPr id="51" name="Picture 50">
            <a:extLst>
              <a:ext uri="{FF2B5EF4-FFF2-40B4-BE49-F238E27FC236}">
                <a16:creationId xmlns:a16="http://schemas.microsoft.com/office/drawing/2014/main" id="{E690451C-ADBA-4A2D-8B43-7D7519EDB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9093" y="5179987"/>
            <a:ext cx="690231" cy="1087351"/>
          </a:xfrm>
          <a:prstGeom prst="rect">
            <a:avLst/>
          </a:prstGeom>
          <a:ln w="19050">
            <a:solidFill>
              <a:schemeClr val="bg1"/>
            </a:solidFill>
          </a:ln>
        </p:spPr>
      </p:pic>
      <p:graphicFrame>
        <p:nvGraphicFramePr>
          <p:cNvPr id="58" name="Table 57">
            <a:extLst>
              <a:ext uri="{FF2B5EF4-FFF2-40B4-BE49-F238E27FC236}">
                <a16:creationId xmlns:a16="http://schemas.microsoft.com/office/drawing/2014/main" id="{B46CBA1C-1D5B-4A99-851F-B3F8D57B5588}"/>
              </a:ext>
            </a:extLst>
          </p:cNvPr>
          <p:cNvGraphicFramePr>
            <a:graphicFrameLocks noGrp="1"/>
          </p:cNvGraphicFramePr>
          <p:nvPr>
            <p:extLst>
              <p:ext uri="{D42A27DB-BD31-4B8C-83A1-F6EECF244321}">
                <p14:modId xmlns:p14="http://schemas.microsoft.com/office/powerpoint/2010/main" val="3252618446"/>
              </p:ext>
            </p:extLst>
          </p:nvPr>
        </p:nvGraphicFramePr>
        <p:xfrm>
          <a:off x="139088" y="4724501"/>
          <a:ext cx="2925036" cy="1665280"/>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166528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62" name="Rectangle 61">
            <a:extLst>
              <a:ext uri="{FF2B5EF4-FFF2-40B4-BE49-F238E27FC236}">
                <a16:creationId xmlns:a16="http://schemas.microsoft.com/office/drawing/2014/main" id="{9798F4CB-74A3-417C-85F7-707447803AA3}"/>
              </a:ext>
            </a:extLst>
          </p:cNvPr>
          <p:cNvSpPr/>
          <p:nvPr/>
        </p:nvSpPr>
        <p:spPr bwMode="auto">
          <a:xfrm>
            <a:off x="136311" y="484486"/>
            <a:ext cx="291796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Office Apps and Services</a:t>
            </a:r>
          </a:p>
        </p:txBody>
      </p:sp>
      <p:pic>
        <p:nvPicPr>
          <p:cNvPr id="22" name="Picture 21">
            <a:extLst>
              <a:ext uri="{FF2B5EF4-FFF2-40B4-BE49-F238E27FC236}">
                <a16:creationId xmlns:a16="http://schemas.microsoft.com/office/drawing/2014/main" id="{A45153C5-0D25-45B1-B6A0-91C3ADAE3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1010" y="5187496"/>
            <a:ext cx="690231" cy="1087351"/>
          </a:xfrm>
          <a:prstGeom prst="rect">
            <a:avLst/>
          </a:prstGeom>
          <a:ln w="19050">
            <a:solidFill>
              <a:schemeClr val="bg1"/>
            </a:solidFill>
          </a:ln>
        </p:spPr>
      </p:pic>
      <p:pic>
        <p:nvPicPr>
          <p:cNvPr id="24" name="Picture 23">
            <a:extLst>
              <a:ext uri="{FF2B5EF4-FFF2-40B4-BE49-F238E27FC236}">
                <a16:creationId xmlns:a16="http://schemas.microsoft.com/office/drawing/2014/main" id="{E2E6BCC7-28A8-4E9F-9D06-E4CB4EDA21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9929" y="5179988"/>
            <a:ext cx="690231" cy="1087351"/>
          </a:xfrm>
          <a:prstGeom prst="rect">
            <a:avLst/>
          </a:prstGeom>
          <a:ln w="19050">
            <a:solidFill>
              <a:schemeClr val="bg1"/>
            </a:solidFill>
          </a:ln>
        </p:spPr>
      </p:pic>
      <p:pic>
        <p:nvPicPr>
          <p:cNvPr id="25" name="Picture 24">
            <a:extLst>
              <a:ext uri="{FF2B5EF4-FFF2-40B4-BE49-F238E27FC236}">
                <a16:creationId xmlns:a16="http://schemas.microsoft.com/office/drawing/2014/main" id="{96A4F9BB-80D1-4CC4-981B-1F2C679945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947" y="5179987"/>
            <a:ext cx="690231" cy="1087351"/>
          </a:xfrm>
          <a:prstGeom prst="rect">
            <a:avLst/>
          </a:prstGeom>
          <a:ln w="19050">
            <a:solidFill>
              <a:schemeClr val="bg1"/>
            </a:solidFill>
          </a:ln>
        </p:spPr>
      </p:pic>
      <p:sp>
        <p:nvSpPr>
          <p:cNvPr id="26" name="Rectangle 25">
            <a:extLst>
              <a:ext uri="{FF2B5EF4-FFF2-40B4-BE49-F238E27FC236}">
                <a16:creationId xmlns:a16="http://schemas.microsoft.com/office/drawing/2014/main" id="{E414A8C3-A7F9-48AF-A7B0-4FD95E3F5116}"/>
              </a:ext>
            </a:extLst>
          </p:cNvPr>
          <p:cNvSpPr/>
          <p:nvPr/>
        </p:nvSpPr>
        <p:spPr>
          <a:xfrm>
            <a:off x="3192816" y="4784037"/>
            <a:ext cx="3284583" cy="1156345"/>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James Croft</a:t>
            </a:r>
          </a:p>
          <a:p>
            <a:pPr algn="l"/>
            <a:r>
              <a:rPr lang="en-GB" sz="1600" dirty="0">
                <a:solidFill>
                  <a:schemeClr val="bg1"/>
                </a:solidFill>
                <a:latin typeface="+mj-lt"/>
              </a:rPr>
              <a:t>Technical Lead –</a:t>
            </a:r>
          </a:p>
          <a:p>
            <a:pPr algn="l"/>
            <a:r>
              <a:rPr lang="en-GB" sz="1600" dirty="0">
                <a:solidFill>
                  <a:schemeClr val="bg1"/>
                </a:solidFill>
                <a:latin typeface="+mj-lt"/>
              </a:rPr>
              <a:t>tuServ UX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8" name="Rectangle 27">
            <a:extLst>
              <a:ext uri="{FF2B5EF4-FFF2-40B4-BE49-F238E27FC236}">
                <a16:creationId xmlns:a16="http://schemas.microsoft.com/office/drawing/2014/main" id="{419AB1DB-F175-478A-90BC-3ECFAB79BCC5}"/>
              </a:ext>
            </a:extLst>
          </p:cNvPr>
          <p:cNvSpPr/>
          <p:nvPr/>
        </p:nvSpPr>
        <p:spPr>
          <a:xfrm>
            <a:off x="9190474" y="4786954"/>
            <a:ext cx="2338321"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Chris Gardner</a:t>
            </a:r>
          </a:p>
          <a:p>
            <a:pPr algn="l"/>
            <a:r>
              <a:rPr lang="en-GB" sz="1600" dirty="0">
                <a:solidFill>
                  <a:schemeClr val="bg1"/>
                </a:solidFill>
                <a:latin typeface="+mj-lt"/>
              </a:rPr>
              <a:t>Consultant</a:t>
            </a:r>
            <a:r>
              <a:rPr lang="en-GB" sz="1600" dirty="0">
                <a:solidFill>
                  <a:schemeClr val="bg1"/>
                </a:solidFill>
              </a:rPr>
              <a:t>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9" name="Rectangle 28">
            <a:extLst>
              <a:ext uri="{FF2B5EF4-FFF2-40B4-BE49-F238E27FC236}">
                <a16:creationId xmlns:a16="http://schemas.microsoft.com/office/drawing/2014/main" id="{B5954188-D5CE-4BF9-A3CF-FB0EAB5EF86C}"/>
              </a:ext>
            </a:extLst>
          </p:cNvPr>
          <p:cNvSpPr/>
          <p:nvPr/>
        </p:nvSpPr>
        <p:spPr>
          <a:xfrm>
            <a:off x="6179385" y="4784037"/>
            <a:ext cx="2749570"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Ryan Yates</a:t>
            </a:r>
          </a:p>
          <a:p>
            <a:pPr algn="l"/>
            <a:r>
              <a:rPr lang="en-GB" sz="1600" dirty="0">
                <a:solidFill>
                  <a:schemeClr val="bg1"/>
                </a:solidFill>
                <a:latin typeface="+mj-lt"/>
              </a:rPr>
              <a:t>Consultant</a:t>
            </a:r>
          </a:p>
          <a:p>
            <a:pPr algn="l"/>
            <a:r>
              <a:rPr lang="en-GB" sz="1600" dirty="0">
                <a:solidFill>
                  <a:schemeClr val="bg1"/>
                </a:solidFill>
              </a:rPr>
              <a:t>MBCS</a:t>
            </a:r>
            <a:endParaRPr lang="en-GB" sz="1600" dirty="0">
              <a:solidFill>
                <a:schemeClr val="bg1"/>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59250613-5DD0-4DA8-AF49-A56D77157532}"/>
              </a:ext>
            </a:extLst>
          </p:cNvPr>
          <p:cNvSpPr/>
          <p:nvPr/>
        </p:nvSpPr>
        <p:spPr>
          <a:xfrm>
            <a:off x="204614" y="4780426"/>
            <a:ext cx="2820330" cy="140256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Andy Dawson</a:t>
            </a:r>
          </a:p>
          <a:p>
            <a:pPr algn="l"/>
            <a:r>
              <a:rPr lang="en-GB" sz="1600" dirty="0">
                <a:solidFill>
                  <a:schemeClr val="bg1"/>
                </a:solidFill>
                <a:latin typeface="+mj-lt"/>
              </a:rPr>
              <a:t>Chief Information </a:t>
            </a:r>
          </a:p>
          <a:p>
            <a:pPr algn="l"/>
            <a:r>
              <a:rPr lang="en-GB" sz="1600" dirty="0">
                <a:solidFill>
                  <a:schemeClr val="bg1"/>
                </a:solidFill>
                <a:latin typeface="+mj-lt"/>
              </a:rPr>
              <a:t>Officer</a:t>
            </a:r>
          </a:p>
          <a:p>
            <a:pPr algn="l"/>
            <a:r>
              <a:rPr lang="en-GB" sz="1600" dirty="0">
                <a:solidFill>
                  <a:schemeClr val="bg1"/>
                </a:solidFill>
              </a:rPr>
              <a:t>PhD BEng (Hons) </a:t>
            </a:r>
          </a:p>
          <a:p>
            <a:pPr algn="l"/>
            <a:r>
              <a:rPr lang="en-GB" sz="1600" dirty="0">
                <a:solidFill>
                  <a:schemeClr val="bg1"/>
                </a:solidFill>
              </a:rPr>
              <a:t>CEng </a:t>
            </a:r>
            <a:r>
              <a:rPr lang="en-GB" sz="1600" dirty="0" err="1">
                <a:solidFill>
                  <a:schemeClr val="bg1"/>
                </a:solidFill>
              </a:rPr>
              <a:t>MIMechE</a:t>
            </a:r>
            <a:r>
              <a:rPr lang="en-GB" sz="1600" dirty="0">
                <a:solidFill>
                  <a:schemeClr val="bg1"/>
                </a:solidFill>
              </a:rPr>
              <a:t> MCTS</a:t>
            </a:r>
            <a:endParaRPr lang="en-GB" sz="1600" dirty="0">
              <a:solidFill>
                <a:schemeClr val="bg1"/>
              </a:solidFill>
              <a:latin typeface="Segoe" pitchFamily="34" charset="0"/>
              <a:cs typeface="Segoe" pitchFamily="34" charset="0"/>
            </a:endParaRPr>
          </a:p>
        </p:txBody>
      </p:sp>
    </p:spTree>
    <p:extLst>
      <p:ext uri="{BB962C8B-B14F-4D97-AF65-F5344CB8AC3E}">
        <p14:creationId xmlns:p14="http://schemas.microsoft.com/office/powerpoint/2010/main" val="126953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85E158-38A9-47DE-9844-6B47AE3BB354}"/>
              </a:ext>
            </a:extLst>
          </p:cNvPr>
          <p:cNvPicPr>
            <a:picLocks noChangeAspect="1"/>
          </p:cNvPicPr>
          <p:nvPr/>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6" name="Picture 5">
            <a:extLst>
              <a:ext uri="{FF2B5EF4-FFF2-40B4-BE49-F238E27FC236}">
                <a16:creationId xmlns:a16="http://schemas.microsoft.com/office/drawing/2014/main" id="{1FCB0D99-07C2-4B4D-8036-5373F848768D}"/>
              </a:ext>
            </a:extLst>
          </p:cNvPr>
          <p:cNvPicPr>
            <a:picLocks noChangeAspect="1"/>
          </p:cNvPicPr>
          <p:nvPr/>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7" name="Picture 6" descr="A picture containing indoor, sitting&#10;&#10;Description generated with high confidence">
            <a:extLst>
              <a:ext uri="{FF2B5EF4-FFF2-40B4-BE49-F238E27FC236}">
                <a16:creationId xmlns:a16="http://schemas.microsoft.com/office/drawing/2014/main" id="{2CA04C04-BEA4-4C73-9891-BF270F3F84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159531"/>
            <a:ext cx="12191999" cy="4479775"/>
          </a:xfrm>
          <a:prstGeom prst="rect">
            <a:avLst/>
          </a:prstGeom>
        </p:spPr>
      </p:pic>
      <p:pic>
        <p:nvPicPr>
          <p:cNvPr id="8" name="Picture 7">
            <a:extLst>
              <a:ext uri="{FF2B5EF4-FFF2-40B4-BE49-F238E27FC236}">
                <a16:creationId xmlns:a16="http://schemas.microsoft.com/office/drawing/2014/main" id="{D75C400F-2B92-4FE4-9550-92EDD6A7F8E0}"/>
              </a:ext>
            </a:extLst>
          </p:cNvPr>
          <p:cNvPicPr>
            <a:picLocks noChangeAspect="1"/>
          </p:cNvPicPr>
          <p:nvPr/>
        </p:nvPicPr>
        <p:blipFill rotWithShape="1">
          <a:blip r:embed="rId5">
            <a:extLst>
              <a:ext uri="{28A0092B-C50C-407E-A947-70E740481C1C}">
                <a14:useLocalDpi xmlns:a14="http://schemas.microsoft.com/office/drawing/2010/main" val="0"/>
              </a:ext>
            </a:extLst>
          </a:blip>
          <a:srcRect l="-1" r="19232" b="35783"/>
          <a:stretch/>
        </p:blipFill>
        <p:spPr>
          <a:xfrm>
            <a:off x="8092910" y="2159530"/>
            <a:ext cx="4099090" cy="4479775"/>
          </a:xfrm>
          <a:prstGeom prst="rect">
            <a:avLst/>
          </a:prstGeom>
        </p:spPr>
      </p:pic>
    </p:spTree>
    <p:extLst>
      <p:ext uri="{BB962C8B-B14F-4D97-AF65-F5344CB8AC3E}">
        <p14:creationId xmlns:p14="http://schemas.microsoft.com/office/powerpoint/2010/main" val="266243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927B104F-2CCA-4851-9DA2-1191CED8F23E}"/>
              </a:ext>
            </a:extLst>
          </p:cNvPr>
          <p:cNvGraphicFramePr>
            <a:graphicFrameLocks noGrp="1"/>
          </p:cNvGraphicFramePr>
          <p:nvPr>
            <p:extLst>
              <p:ext uri="{D42A27DB-BD31-4B8C-83A1-F6EECF244321}">
                <p14:modId xmlns:p14="http://schemas.microsoft.com/office/powerpoint/2010/main" val="1818307750"/>
              </p:ext>
            </p:extLst>
          </p:nvPr>
        </p:nvGraphicFramePr>
        <p:xfrm>
          <a:off x="8147864" y="4368684"/>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0824B60D-3090-4B59-9EA4-5315804D9259}"/>
              </a:ext>
            </a:extLst>
          </p:cNvPr>
          <p:cNvGraphicFramePr>
            <a:graphicFrameLocks noGrp="1"/>
          </p:cNvGraphicFramePr>
          <p:nvPr>
            <p:extLst>
              <p:ext uri="{D42A27DB-BD31-4B8C-83A1-F6EECF244321}">
                <p14:modId xmlns:p14="http://schemas.microsoft.com/office/powerpoint/2010/main" val="3068190014"/>
              </p:ext>
            </p:extLst>
          </p:nvPr>
        </p:nvGraphicFramePr>
        <p:xfrm>
          <a:off x="103386" y="4361726"/>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E9159C34-81B7-411A-AD89-C834C98A013A}"/>
              </a:ext>
            </a:extLst>
          </p:cNvPr>
          <p:cNvSpPr/>
          <p:nvPr/>
        </p:nvSpPr>
        <p:spPr bwMode="auto">
          <a:xfrm>
            <a:off x="8155005" y="3958033"/>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46DD6372-6C0F-4FEC-AEB2-72E69B8F419F}"/>
              </a:ext>
            </a:extLst>
          </p:cNvPr>
          <p:cNvGraphicFramePr>
            <a:graphicFrameLocks noGrp="1"/>
          </p:cNvGraphicFramePr>
          <p:nvPr>
            <p:extLst>
              <p:ext uri="{D42A27DB-BD31-4B8C-83A1-F6EECF244321}">
                <p14:modId xmlns:p14="http://schemas.microsoft.com/office/powerpoint/2010/main" val="388028111"/>
              </p:ext>
            </p:extLst>
          </p:nvPr>
        </p:nvGraphicFramePr>
        <p:xfrm>
          <a:off x="83398" y="795596"/>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0E9299FE-CAA6-41B7-B62F-71B2B9DE495E}"/>
              </a:ext>
            </a:extLst>
          </p:cNvPr>
          <p:cNvSpPr/>
          <p:nvPr/>
        </p:nvSpPr>
        <p:spPr bwMode="auto">
          <a:xfrm>
            <a:off x="83398" y="407072"/>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A9DC682C-537E-437B-A7CB-54E2875CF3BE}"/>
              </a:ext>
            </a:extLst>
          </p:cNvPr>
          <p:cNvGraphicFramePr>
            <a:graphicFrameLocks noGrp="1"/>
          </p:cNvGraphicFramePr>
          <p:nvPr>
            <p:extLst>
              <p:ext uri="{D42A27DB-BD31-4B8C-83A1-F6EECF244321}">
                <p14:modId xmlns:p14="http://schemas.microsoft.com/office/powerpoint/2010/main" val="1260143477"/>
              </p:ext>
            </p:extLst>
          </p:nvPr>
        </p:nvGraphicFramePr>
        <p:xfrm>
          <a:off x="8163638" y="779048"/>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87054C5F-FB6B-4074-8062-A549A7E46316}"/>
              </a:ext>
            </a:extLst>
          </p:cNvPr>
          <p:cNvGraphicFramePr>
            <a:graphicFrameLocks noGrp="1"/>
          </p:cNvGraphicFramePr>
          <p:nvPr>
            <p:extLst>
              <p:ext uri="{D42A27DB-BD31-4B8C-83A1-F6EECF244321}">
                <p14:modId xmlns:p14="http://schemas.microsoft.com/office/powerpoint/2010/main" val="3533741810"/>
              </p:ext>
            </p:extLst>
          </p:nvPr>
        </p:nvGraphicFramePr>
        <p:xfrm>
          <a:off x="4117599" y="4009061"/>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674F256F-9672-456A-AAEA-82EF2C87EE85}"/>
              </a:ext>
            </a:extLst>
          </p:cNvPr>
          <p:cNvSpPr/>
          <p:nvPr/>
        </p:nvSpPr>
        <p:spPr bwMode="auto">
          <a:xfrm>
            <a:off x="4128521" y="406746"/>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9D5FB64A-0171-43FE-81BB-DD6C06761040}"/>
              </a:ext>
            </a:extLst>
          </p:cNvPr>
          <p:cNvSpPr/>
          <p:nvPr/>
        </p:nvSpPr>
        <p:spPr bwMode="auto">
          <a:xfrm>
            <a:off x="8150386" y="406746"/>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F026490-F772-4A60-A71C-8E849641B5E1}"/>
              </a:ext>
            </a:extLst>
          </p:cNvPr>
          <p:cNvGraphicFramePr>
            <a:graphicFrameLocks noGrp="1"/>
          </p:cNvGraphicFramePr>
          <p:nvPr>
            <p:extLst>
              <p:ext uri="{D42A27DB-BD31-4B8C-83A1-F6EECF244321}">
                <p14:modId xmlns:p14="http://schemas.microsoft.com/office/powerpoint/2010/main" val="4180147120"/>
              </p:ext>
            </p:extLst>
          </p:nvPr>
        </p:nvGraphicFramePr>
        <p:xfrm>
          <a:off x="4125788" y="805826"/>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64B27453-E636-4E56-B9F2-5C9D6AEA1E6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9368" y="4104256"/>
            <a:ext cx="963168" cy="1058953"/>
          </a:xfrm>
          <a:prstGeom prst="rect">
            <a:avLst/>
          </a:prstGeom>
        </p:spPr>
      </p:pic>
      <p:pic>
        <p:nvPicPr>
          <p:cNvPr id="67" name="Picture 66">
            <a:extLst>
              <a:ext uri="{FF2B5EF4-FFF2-40B4-BE49-F238E27FC236}">
                <a16:creationId xmlns:a16="http://schemas.microsoft.com/office/drawing/2014/main" id="{BC083FC6-9DFD-4FF8-926B-DC3B024B52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6091" y="3310766"/>
            <a:ext cx="1791324" cy="447831"/>
          </a:xfrm>
          <a:prstGeom prst="rect">
            <a:avLst/>
          </a:prstGeom>
        </p:spPr>
      </p:pic>
      <p:pic>
        <p:nvPicPr>
          <p:cNvPr id="68" name="Picture 67">
            <a:extLst>
              <a:ext uri="{FF2B5EF4-FFF2-40B4-BE49-F238E27FC236}">
                <a16:creationId xmlns:a16="http://schemas.microsoft.com/office/drawing/2014/main" id="{1256BED3-E066-4176-9D16-315FC498670A}"/>
              </a:ext>
            </a:extLst>
          </p:cNvPr>
          <p:cNvPicPr>
            <a:picLocks noChangeAspect="1"/>
          </p:cNvPicPr>
          <p:nvPr/>
        </p:nvPicPr>
        <p:blipFill rotWithShape="1">
          <a:blip r:embed="rId5">
            <a:extLst>
              <a:ext uri="{28A0092B-C50C-407E-A947-70E740481C1C}">
                <a14:useLocalDpi xmlns:a14="http://schemas.microsoft.com/office/drawing/2010/main" val="0"/>
              </a:ext>
            </a:extLst>
          </a:blip>
          <a:srcRect t="32976" b="32124"/>
          <a:stretch/>
        </p:blipFill>
        <p:spPr>
          <a:xfrm>
            <a:off x="5615802" y="5931392"/>
            <a:ext cx="2328983" cy="406406"/>
          </a:xfrm>
          <a:prstGeom prst="rect">
            <a:avLst/>
          </a:prstGeom>
        </p:spPr>
      </p:pic>
      <p:pic>
        <p:nvPicPr>
          <p:cNvPr id="69" name="Picture 68">
            <a:extLst>
              <a:ext uri="{FF2B5EF4-FFF2-40B4-BE49-F238E27FC236}">
                <a16:creationId xmlns:a16="http://schemas.microsoft.com/office/drawing/2014/main" id="{7CC93C7C-2C52-4F64-BBCC-EF75D18913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5488" y="931051"/>
            <a:ext cx="1975047" cy="487023"/>
          </a:xfrm>
          <a:prstGeom prst="rect">
            <a:avLst/>
          </a:prstGeom>
        </p:spPr>
      </p:pic>
      <p:pic>
        <p:nvPicPr>
          <p:cNvPr id="70" name="Picture 69">
            <a:extLst>
              <a:ext uri="{FF2B5EF4-FFF2-40B4-BE49-F238E27FC236}">
                <a16:creationId xmlns:a16="http://schemas.microsoft.com/office/drawing/2014/main" id="{A49DFB84-4F1E-4F66-812C-0C684A725B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9338" y="4452858"/>
            <a:ext cx="1461035" cy="277412"/>
          </a:xfrm>
          <a:prstGeom prst="rect">
            <a:avLst/>
          </a:prstGeom>
        </p:spPr>
      </p:pic>
      <p:pic>
        <p:nvPicPr>
          <p:cNvPr id="71" name="Picture 70">
            <a:extLst>
              <a:ext uri="{FF2B5EF4-FFF2-40B4-BE49-F238E27FC236}">
                <a16:creationId xmlns:a16="http://schemas.microsoft.com/office/drawing/2014/main" id="{F575F094-665D-4A24-97F5-F60357A70546}"/>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28312" y="4851610"/>
            <a:ext cx="1420013" cy="412042"/>
          </a:xfrm>
          <a:prstGeom prst="rect">
            <a:avLst/>
          </a:prstGeom>
        </p:spPr>
      </p:pic>
      <p:pic>
        <p:nvPicPr>
          <p:cNvPr id="72" name="Picture 71">
            <a:extLst>
              <a:ext uri="{FF2B5EF4-FFF2-40B4-BE49-F238E27FC236}">
                <a16:creationId xmlns:a16="http://schemas.microsoft.com/office/drawing/2014/main" id="{2434087F-F918-44B0-87DD-7E0A094E978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20203"/>
          <a:stretch/>
        </p:blipFill>
        <p:spPr>
          <a:xfrm>
            <a:off x="5205450" y="4084369"/>
            <a:ext cx="904111" cy="1106662"/>
          </a:xfrm>
          <a:prstGeom prst="rect">
            <a:avLst/>
          </a:prstGeom>
        </p:spPr>
      </p:pic>
      <p:pic>
        <p:nvPicPr>
          <p:cNvPr id="73" name="Picture 72">
            <a:extLst>
              <a:ext uri="{FF2B5EF4-FFF2-40B4-BE49-F238E27FC236}">
                <a16:creationId xmlns:a16="http://schemas.microsoft.com/office/drawing/2014/main" id="{90569B49-9001-4BAC-ABF6-7D5316BC17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85879" y="4031133"/>
            <a:ext cx="1194443" cy="1194443"/>
          </a:xfrm>
          <a:prstGeom prst="rect">
            <a:avLst/>
          </a:prstGeom>
        </p:spPr>
      </p:pic>
      <p:pic>
        <p:nvPicPr>
          <p:cNvPr id="74" name="Picture 73">
            <a:extLst>
              <a:ext uri="{FF2B5EF4-FFF2-40B4-BE49-F238E27FC236}">
                <a16:creationId xmlns:a16="http://schemas.microsoft.com/office/drawing/2014/main" id="{6A5F2C25-F31F-41CF-9293-ACC096542FC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046" r="12387"/>
          <a:stretch/>
        </p:blipFill>
        <p:spPr>
          <a:xfrm>
            <a:off x="6973760" y="1605880"/>
            <a:ext cx="950091" cy="1274142"/>
          </a:xfrm>
          <a:prstGeom prst="rect">
            <a:avLst/>
          </a:prstGeom>
        </p:spPr>
      </p:pic>
      <p:pic>
        <p:nvPicPr>
          <p:cNvPr id="75" name="Picture 74">
            <a:extLst>
              <a:ext uri="{FF2B5EF4-FFF2-40B4-BE49-F238E27FC236}">
                <a16:creationId xmlns:a16="http://schemas.microsoft.com/office/drawing/2014/main" id="{09CB1BEC-84FE-4668-B81C-84C90E6C2248}"/>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18092" y="4072307"/>
            <a:ext cx="1143744" cy="1143744"/>
          </a:xfrm>
          <a:prstGeom prst="rect">
            <a:avLst/>
          </a:prstGeom>
        </p:spPr>
      </p:pic>
      <p:pic>
        <p:nvPicPr>
          <p:cNvPr id="76" name="Picture 75">
            <a:extLst>
              <a:ext uri="{FF2B5EF4-FFF2-40B4-BE49-F238E27FC236}">
                <a16:creationId xmlns:a16="http://schemas.microsoft.com/office/drawing/2014/main" id="{DE34DA14-8A92-4E2D-A135-E1915E09EF7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8838" t="6638" r="7290" b="6633"/>
          <a:stretch/>
        </p:blipFill>
        <p:spPr>
          <a:xfrm>
            <a:off x="207934" y="5632335"/>
            <a:ext cx="1025662" cy="705464"/>
          </a:xfrm>
          <a:prstGeom prst="rect">
            <a:avLst/>
          </a:prstGeom>
        </p:spPr>
      </p:pic>
      <p:pic>
        <p:nvPicPr>
          <p:cNvPr id="77" name="Graphic 76">
            <a:extLst>
              <a:ext uri="{FF2B5EF4-FFF2-40B4-BE49-F238E27FC236}">
                <a16:creationId xmlns:a16="http://schemas.microsoft.com/office/drawing/2014/main" id="{3C14C0ED-7A66-437B-93B3-44B942AC3F0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0116" y="2277558"/>
            <a:ext cx="1846172" cy="550160"/>
          </a:xfrm>
          <a:prstGeom prst="rect">
            <a:avLst/>
          </a:prstGeom>
        </p:spPr>
      </p:pic>
      <p:pic>
        <p:nvPicPr>
          <p:cNvPr id="78" name="Picture 77">
            <a:extLst>
              <a:ext uri="{FF2B5EF4-FFF2-40B4-BE49-F238E27FC236}">
                <a16:creationId xmlns:a16="http://schemas.microsoft.com/office/drawing/2014/main" id="{0DDBD711-F61C-455F-ADAA-0971DCCE3526}"/>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46976" y="5106382"/>
            <a:ext cx="1658207" cy="850227"/>
          </a:xfrm>
          <a:prstGeom prst="rect">
            <a:avLst/>
          </a:prstGeom>
        </p:spPr>
      </p:pic>
      <p:pic>
        <p:nvPicPr>
          <p:cNvPr id="79" name="Picture 78">
            <a:extLst>
              <a:ext uri="{FF2B5EF4-FFF2-40B4-BE49-F238E27FC236}">
                <a16:creationId xmlns:a16="http://schemas.microsoft.com/office/drawing/2014/main" id="{ABDAB2B4-F5F6-47D5-BE33-895FCA767D5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81196" y="981084"/>
            <a:ext cx="1946728" cy="457481"/>
          </a:xfrm>
          <a:prstGeom prst="rect">
            <a:avLst/>
          </a:prstGeom>
        </p:spPr>
      </p:pic>
      <p:pic>
        <p:nvPicPr>
          <p:cNvPr id="80" name="Picture 79">
            <a:extLst>
              <a:ext uri="{FF2B5EF4-FFF2-40B4-BE49-F238E27FC236}">
                <a16:creationId xmlns:a16="http://schemas.microsoft.com/office/drawing/2014/main" id="{9292DD4E-6B16-4913-93FA-3FB99500FAB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76082" y="4962651"/>
            <a:ext cx="1546993" cy="320228"/>
          </a:xfrm>
          <a:prstGeom prst="rect">
            <a:avLst/>
          </a:prstGeom>
        </p:spPr>
      </p:pic>
      <p:pic>
        <p:nvPicPr>
          <p:cNvPr id="81" name="Picture 80">
            <a:extLst>
              <a:ext uri="{FF2B5EF4-FFF2-40B4-BE49-F238E27FC236}">
                <a16:creationId xmlns:a16="http://schemas.microsoft.com/office/drawing/2014/main" id="{800595BC-9469-467A-98F4-409A42E931D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82119" y="5902363"/>
            <a:ext cx="2339894" cy="437506"/>
          </a:xfrm>
          <a:prstGeom prst="rect">
            <a:avLst/>
          </a:prstGeom>
        </p:spPr>
      </p:pic>
      <p:pic>
        <p:nvPicPr>
          <p:cNvPr id="82" name="Picture 81">
            <a:extLst>
              <a:ext uri="{FF2B5EF4-FFF2-40B4-BE49-F238E27FC236}">
                <a16:creationId xmlns:a16="http://schemas.microsoft.com/office/drawing/2014/main" id="{40A04636-EAEF-449B-8CEC-77902D0A1CB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38545" y="2049960"/>
            <a:ext cx="1457942" cy="313458"/>
          </a:xfrm>
          <a:prstGeom prst="rect">
            <a:avLst/>
          </a:prstGeom>
        </p:spPr>
      </p:pic>
      <p:pic>
        <p:nvPicPr>
          <p:cNvPr id="83" name="Picture 82">
            <a:extLst>
              <a:ext uri="{FF2B5EF4-FFF2-40B4-BE49-F238E27FC236}">
                <a16:creationId xmlns:a16="http://schemas.microsoft.com/office/drawing/2014/main" id="{A944242B-6712-46FA-B1F8-0DD6DE4D4D8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56222" y="913860"/>
            <a:ext cx="1477153" cy="617154"/>
          </a:xfrm>
          <a:prstGeom prst="rect">
            <a:avLst/>
          </a:prstGeom>
        </p:spPr>
      </p:pic>
      <p:pic>
        <p:nvPicPr>
          <p:cNvPr id="84" name="Picture 83">
            <a:extLst>
              <a:ext uri="{FF2B5EF4-FFF2-40B4-BE49-F238E27FC236}">
                <a16:creationId xmlns:a16="http://schemas.microsoft.com/office/drawing/2014/main" id="{E586E329-B0D3-4486-91FA-1CE46123F494}"/>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3285" t="20629" r="3229" b="9036"/>
          <a:stretch/>
        </p:blipFill>
        <p:spPr>
          <a:xfrm>
            <a:off x="4247759" y="2958334"/>
            <a:ext cx="3685891" cy="481171"/>
          </a:xfrm>
          <a:prstGeom prst="rect">
            <a:avLst/>
          </a:prstGeom>
        </p:spPr>
      </p:pic>
      <p:pic>
        <p:nvPicPr>
          <p:cNvPr id="85" name="Picture 84">
            <a:extLst>
              <a:ext uri="{FF2B5EF4-FFF2-40B4-BE49-F238E27FC236}">
                <a16:creationId xmlns:a16="http://schemas.microsoft.com/office/drawing/2014/main" id="{0836FCDA-232D-4D14-983C-76D0EE972E0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02392" y="925693"/>
            <a:ext cx="1812280" cy="504361"/>
          </a:xfrm>
          <a:prstGeom prst="rect">
            <a:avLst/>
          </a:prstGeom>
        </p:spPr>
      </p:pic>
      <p:pic>
        <p:nvPicPr>
          <p:cNvPr id="86" name="Picture 85">
            <a:extLst>
              <a:ext uri="{FF2B5EF4-FFF2-40B4-BE49-F238E27FC236}">
                <a16:creationId xmlns:a16="http://schemas.microsoft.com/office/drawing/2014/main" id="{597A92F0-D22E-45EC-BB3E-6172AC535AF5}"/>
              </a:ext>
            </a:extLst>
          </p:cNvPr>
          <p:cNvPicPr>
            <a:picLocks noChangeAspect="1"/>
          </p:cNvPicPr>
          <p:nvPr/>
        </p:nvPicPr>
        <p:blipFill rotWithShape="1">
          <a:blip r:embed="rId27">
            <a:extLst>
              <a:ext uri="{28A0092B-C50C-407E-A947-70E740481C1C}">
                <a14:useLocalDpi xmlns:a14="http://schemas.microsoft.com/office/drawing/2010/main" val="0"/>
              </a:ext>
            </a:extLst>
          </a:blip>
          <a:srcRect l="2847" t="8058" r="4792" b="5750"/>
          <a:stretch/>
        </p:blipFill>
        <p:spPr>
          <a:xfrm>
            <a:off x="8280116" y="1561912"/>
            <a:ext cx="2096094" cy="611284"/>
          </a:xfrm>
          <a:prstGeom prst="rect">
            <a:avLst/>
          </a:prstGeom>
        </p:spPr>
      </p:pic>
      <p:pic>
        <p:nvPicPr>
          <p:cNvPr id="87" name="Picture 86">
            <a:extLst>
              <a:ext uri="{FF2B5EF4-FFF2-40B4-BE49-F238E27FC236}">
                <a16:creationId xmlns:a16="http://schemas.microsoft.com/office/drawing/2014/main" id="{5AEB8688-6309-4A13-96C0-C3F6359D063E}"/>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r="34899"/>
          <a:stretch/>
        </p:blipFill>
        <p:spPr>
          <a:xfrm>
            <a:off x="4137140" y="1425487"/>
            <a:ext cx="1729737" cy="811866"/>
          </a:xfrm>
          <a:prstGeom prst="rect">
            <a:avLst/>
          </a:prstGeom>
        </p:spPr>
      </p:pic>
      <p:pic>
        <p:nvPicPr>
          <p:cNvPr id="88" name="Picture 87">
            <a:extLst>
              <a:ext uri="{FF2B5EF4-FFF2-40B4-BE49-F238E27FC236}">
                <a16:creationId xmlns:a16="http://schemas.microsoft.com/office/drawing/2014/main" id="{B4C8506C-885C-44AB-B6B9-DC323FBCC71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11388" y="4128134"/>
            <a:ext cx="1304404" cy="1304404"/>
          </a:xfrm>
          <a:prstGeom prst="rect">
            <a:avLst/>
          </a:prstGeom>
        </p:spPr>
      </p:pic>
      <p:pic>
        <p:nvPicPr>
          <p:cNvPr id="89" name="Picture 88">
            <a:extLst>
              <a:ext uri="{FF2B5EF4-FFF2-40B4-BE49-F238E27FC236}">
                <a16:creationId xmlns:a16="http://schemas.microsoft.com/office/drawing/2014/main" id="{1F7B3521-9025-444C-BD35-08910A5F2F3B}"/>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86574" y="3242654"/>
            <a:ext cx="886504" cy="585859"/>
          </a:xfrm>
          <a:prstGeom prst="rect">
            <a:avLst/>
          </a:prstGeom>
        </p:spPr>
      </p:pic>
      <p:pic>
        <p:nvPicPr>
          <p:cNvPr id="90" name="Picture 89">
            <a:extLst>
              <a:ext uri="{FF2B5EF4-FFF2-40B4-BE49-F238E27FC236}">
                <a16:creationId xmlns:a16="http://schemas.microsoft.com/office/drawing/2014/main" id="{B50ED979-6338-478C-91F3-E8D12E3A4AE4}"/>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b="27390"/>
          <a:stretch/>
        </p:blipFill>
        <p:spPr>
          <a:xfrm>
            <a:off x="10385203" y="1560675"/>
            <a:ext cx="1707803" cy="698554"/>
          </a:xfrm>
          <a:prstGeom prst="rect">
            <a:avLst/>
          </a:prstGeom>
        </p:spPr>
      </p:pic>
      <p:pic>
        <p:nvPicPr>
          <p:cNvPr id="91" name="Picture 90">
            <a:extLst>
              <a:ext uri="{FF2B5EF4-FFF2-40B4-BE49-F238E27FC236}">
                <a16:creationId xmlns:a16="http://schemas.microsoft.com/office/drawing/2014/main" id="{5C01D172-3BFB-4981-8BFD-21717E50784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7768" y="2520210"/>
            <a:ext cx="2283665" cy="362740"/>
          </a:xfrm>
          <a:prstGeom prst="rect">
            <a:avLst/>
          </a:prstGeom>
        </p:spPr>
      </p:pic>
      <p:pic>
        <p:nvPicPr>
          <p:cNvPr id="92" name="Picture 91">
            <a:extLst>
              <a:ext uri="{FF2B5EF4-FFF2-40B4-BE49-F238E27FC236}">
                <a16:creationId xmlns:a16="http://schemas.microsoft.com/office/drawing/2014/main" id="{BFD1A68A-BB7C-44DA-B9AE-24D9A9DB7BD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225133" y="5988973"/>
            <a:ext cx="1434328" cy="363239"/>
          </a:xfrm>
          <a:prstGeom prst="rect">
            <a:avLst/>
          </a:prstGeom>
        </p:spPr>
      </p:pic>
      <p:pic>
        <p:nvPicPr>
          <p:cNvPr id="93" name="Graphic 92">
            <a:extLst>
              <a:ext uri="{FF2B5EF4-FFF2-40B4-BE49-F238E27FC236}">
                <a16:creationId xmlns:a16="http://schemas.microsoft.com/office/drawing/2014/main" id="{F971ABA2-67A9-426F-AAF0-F6819E3EAFD1}"/>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9479" y="5798325"/>
            <a:ext cx="1565994" cy="487024"/>
          </a:xfrm>
          <a:prstGeom prst="rect">
            <a:avLst/>
          </a:prstGeom>
        </p:spPr>
      </p:pic>
      <p:pic>
        <p:nvPicPr>
          <p:cNvPr id="94" name="Picture 93">
            <a:extLst>
              <a:ext uri="{FF2B5EF4-FFF2-40B4-BE49-F238E27FC236}">
                <a16:creationId xmlns:a16="http://schemas.microsoft.com/office/drawing/2014/main" id="{2EB548F1-F028-4F22-883D-B465836137FC}"/>
              </a:ext>
            </a:extLst>
          </p:cNvPr>
          <p:cNvPicPr>
            <a:picLocks noChangeAspect="1"/>
          </p:cNvPicPr>
          <p:nvPr/>
        </p:nvPicPr>
        <p:blipFill rotWithShape="1">
          <a:blip r:embed="rId36">
            <a:extLst>
              <a:ext uri="{28A0092B-C50C-407E-A947-70E740481C1C}">
                <a14:useLocalDpi xmlns:a14="http://schemas.microsoft.com/office/drawing/2010/main" val="0"/>
              </a:ext>
            </a:extLst>
          </a:blip>
          <a:srcRect t="27336" b="28808"/>
          <a:stretch/>
        </p:blipFill>
        <p:spPr>
          <a:xfrm>
            <a:off x="7914600" y="4368165"/>
            <a:ext cx="2566646" cy="536547"/>
          </a:xfrm>
          <a:prstGeom prst="rect">
            <a:avLst/>
          </a:prstGeom>
        </p:spPr>
      </p:pic>
      <p:pic>
        <p:nvPicPr>
          <p:cNvPr id="95" name="Picture 94">
            <a:extLst>
              <a:ext uri="{FF2B5EF4-FFF2-40B4-BE49-F238E27FC236}">
                <a16:creationId xmlns:a16="http://schemas.microsoft.com/office/drawing/2014/main" id="{513BD73B-BFDC-4477-A142-71E98B34585C}"/>
              </a:ext>
            </a:extLst>
          </p:cNvPr>
          <p:cNvPicPr>
            <a:picLocks noChangeAspect="1"/>
          </p:cNvPicPr>
          <p:nvPr/>
        </p:nvPicPr>
        <p:blipFill rotWithShape="1">
          <a:blip r:embed="rId37">
            <a:extLst>
              <a:ext uri="{28A0092B-C50C-407E-A947-70E740481C1C}">
                <a14:useLocalDpi xmlns:a14="http://schemas.microsoft.com/office/drawing/2010/main" val="0"/>
              </a:ext>
            </a:extLst>
          </a:blip>
          <a:srcRect l="12486" t="32357" r="9537" b="26411"/>
          <a:stretch/>
        </p:blipFill>
        <p:spPr>
          <a:xfrm>
            <a:off x="163507" y="4471685"/>
            <a:ext cx="1696376" cy="538202"/>
          </a:xfrm>
          <a:prstGeom prst="rect">
            <a:avLst/>
          </a:prstGeom>
        </p:spPr>
      </p:pic>
      <p:pic>
        <p:nvPicPr>
          <p:cNvPr id="96" name="Picture 95">
            <a:extLst>
              <a:ext uri="{FF2B5EF4-FFF2-40B4-BE49-F238E27FC236}">
                <a16:creationId xmlns:a16="http://schemas.microsoft.com/office/drawing/2014/main" id="{9C7F2A59-AA7B-4CDC-8789-3022D85E552F}"/>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t="-3713" b="2"/>
          <a:stretch/>
        </p:blipFill>
        <p:spPr>
          <a:xfrm>
            <a:off x="8256437" y="2869711"/>
            <a:ext cx="1244741" cy="874238"/>
          </a:xfrm>
          <a:prstGeom prst="rect">
            <a:avLst/>
          </a:prstGeom>
        </p:spPr>
      </p:pic>
      <p:pic>
        <p:nvPicPr>
          <p:cNvPr id="97" name="Picture 96">
            <a:extLst>
              <a:ext uri="{FF2B5EF4-FFF2-40B4-BE49-F238E27FC236}">
                <a16:creationId xmlns:a16="http://schemas.microsoft.com/office/drawing/2014/main" id="{33B725C8-42B7-4606-B7A7-AF5706E344F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422623" y="868552"/>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DD89BF5-5DF6-45BA-8F14-10B696DEA6FB}"/>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8218" t="8767" r="4365" b="9962"/>
          <a:stretch/>
        </p:blipFill>
        <p:spPr>
          <a:xfrm>
            <a:off x="4943470" y="5208605"/>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191E0433-47D0-4345-B76E-DAFB6F788C5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242811" y="5218620"/>
            <a:ext cx="655435" cy="655435"/>
          </a:xfrm>
          <a:prstGeom prst="rect">
            <a:avLst/>
          </a:prstGeom>
        </p:spPr>
      </p:pic>
      <p:pic>
        <p:nvPicPr>
          <p:cNvPr id="100" name="Picture 99">
            <a:extLst>
              <a:ext uri="{FF2B5EF4-FFF2-40B4-BE49-F238E27FC236}">
                <a16:creationId xmlns:a16="http://schemas.microsoft.com/office/drawing/2014/main" id="{B2850594-752F-4FD6-8C68-1CB4962816C4}"/>
              </a:ext>
            </a:extLst>
          </p:cNvPr>
          <p:cNvPicPr>
            <a:picLocks noChangeAspect="1"/>
          </p:cNvPicPr>
          <p:nvPr/>
        </p:nvPicPr>
        <p:blipFill rotWithShape="1">
          <a:blip r:embed="rId42">
            <a:extLst>
              <a:ext uri="{28A0092B-C50C-407E-A947-70E740481C1C}">
                <a14:useLocalDpi xmlns:a14="http://schemas.microsoft.com/office/drawing/2010/main" val="0"/>
              </a:ext>
            </a:extLst>
          </a:blip>
          <a:srcRect l="33381" r="33295"/>
          <a:stretch/>
        </p:blipFill>
        <p:spPr>
          <a:xfrm>
            <a:off x="6352718" y="5213149"/>
            <a:ext cx="459830" cy="662357"/>
          </a:xfrm>
          <a:prstGeom prst="rect">
            <a:avLst/>
          </a:prstGeom>
        </p:spPr>
      </p:pic>
      <p:pic>
        <p:nvPicPr>
          <p:cNvPr id="101" name="Picture 100">
            <a:extLst>
              <a:ext uri="{FF2B5EF4-FFF2-40B4-BE49-F238E27FC236}">
                <a16:creationId xmlns:a16="http://schemas.microsoft.com/office/drawing/2014/main" id="{E5A5EB2E-C104-4FD2-9623-C4D164D8AF02}"/>
              </a:ext>
            </a:extLst>
          </p:cNvPr>
          <p:cNvPicPr>
            <a:picLocks noChangeAspect="1"/>
          </p:cNvPicPr>
          <p:nvPr/>
        </p:nvPicPr>
        <p:blipFill rotWithShape="1">
          <a:blip r:embed="rId43">
            <a:extLst>
              <a:ext uri="{28A0092B-C50C-407E-A947-70E740481C1C}">
                <a14:useLocalDpi xmlns:a14="http://schemas.microsoft.com/office/drawing/2010/main" val="0"/>
              </a:ext>
            </a:extLst>
          </a:blip>
          <a:srcRect l="25939" t="6620" r="26303" b="6512"/>
          <a:stretch/>
        </p:blipFill>
        <p:spPr>
          <a:xfrm>
            <a:off x="198092" y="2464409"/>
            <a:ext cx="2058868" cy="757978"/>
          </a:xfrm>
          <a:prstGeom prst="rect">
            <a:avLst/>
          </a:prstGeom>
        </p:spPr>
      </p:pic>
      <p:pic>
        <p:nvPicPr>
          <p:cNvPr id="102" name="Graphic 101">
            <a:extLst>
              <a:ext uri="{FF2B5EF4-FFF2-40B4-BE49-F238E27FC236}">
                <a16:creationId xmlns:a16="http://schemas.microsoft.com/office/drawing/2014/main" id="{4D8D0B64-73BB-4B8C-8AF3-443E4029606C}"/>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15116" y="5424831"/>
            <a:ext cx="547378" cy="889005"/>
          </a:xfrm>
          <a:prstGeom prst="rect">
            <a:avLst/>
          </a:prstGeom>
        </p:spPr>
      </p:pic>
      <p:pic>
        <p:nvPicPr>
          <p:cNvPr id="103" name="Picture 102">
            <a:extLst>
              <a:ext uri="{FF2B5EF4-FFF2-40B4-BE49-F238E27FC236}">
                <a16:creationId xmlns:a16="http://schemas.microsoft.com/office/drawing/2014/main" id="{BF9B6511-D90A-40BC-BB82-F6657F82B8B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0407260" y="2351677"/>
            <a:ext cx="1513155" cy="458862"/>
          </a:xfrm>
          <a:prstGeom prst="rect">
            <a:avLst/>
          </a:prstGeom>
        </p:spPr>
      </p:pic>
      <p:pic>
        <p:nvPicPr>
          <p:cNvPr id="104" name="Picture 103">
            <a:extLst>
              <a:ext uri="{FF2B5EF4-FFF2-40B4-BE49-F238E27FC236}">
                <a16:creationId xmlns:a16="http://schemas.microsoft.com/office/drawing/2014/main" id="{0D50D09E-9F93-4B3B-B2AC-4F23554E68A5}"/>
              </a:ext>
            </a:extLst>
          </p:cNvPr>
          <p:cNvPicPr>
            <a:picLocks noChangeAspect="1"/>
          </p:cNvPicPr>
          <p:nvPr/>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9637" y="2759766"/>
            <a:ext cx="952400" cy="952400"/>
          </a:xfrm>
          <a:prstGeom prst="rect">
            <a:avLst/>
          </a:prstGeom>
        </p:spPr>
      </p:pic>
      <p:pic>
        <p:nvPicPr>
          <p:cNvPr id="105" name="Picture 104">
            <a:extLst>
              <a:ext uri="{FF2B5EF4-FFF2-40B4-BE49-F238E27FC236}">
                <a16:creationId xmlns:a16="http://schemas.microsoft.com/office/drawing/2014/main" id="{D1B8F747-7038-417F-ABDA-75D3CCB658A1}"/>
              </a:ext>
            </a:extLst>
          </p:cNvPr>
          <p:cNvPicPr>
            <a:picLocks noChangeAspect="1"/>
          </p:cNvPicPr>
          <p:nvPr/>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65382" y="5329902"/>
            <a:ext cx="1427556" cy="526361"/>
          </a:xfrm>
          <a:prstGeom prst="rect">
            <a:avLst/>
          </a:prstGeom>
        </p:spPr>
      </p:pic>
      <p:pic>
        <p:nvPicPr>
          <p:cNvPr id="106" name="Picture 105">
            <a:extLst>
              <a:ext uri="{FF2B5EF4-FFF2-40B4-BE49-F238E27FC236}">
                <a16:creationId xmlns:a16="http://schemas.microsoft.com/office/drawing/2014/main" id="{6183D18E-11A7-45D8-BE5A-D997A8EEAC31}"/>
              </a:ext>
            </a:extLst>
          </p:cNvPr>
          <p:cNvPicPr>
            <a:picLocks noChangeAspect="1"/>
          </p:cNvPicPr>
          <p:nvPr/>
        </p:nvPicPr>
        <p:blipFill rotWithShape="1">
          <a:blip r:embed="rId51" cstate="print">
            <a:extLst>
              <a:ext uri="{28A0092B-C50C-407E-A947-70E740481C1C}">
                <a14:useLocalDpi xmlns:a14="http://schemas.microsoft.com/office/drawing/2010/main" val="0"/>
              </a:ext>
            </a:extLst>
          </a:blip>
          <a:srcRect t="3824" b="9652"/>
          <a:stretch/>
        </p:blipFill>
        <p:spPr>
          <a:xfrm>
            <a:off x="2531375" y="5208208"/>
            <a:ext cx="1389602" cy="629229"/>
          </a:xfrm>
          <a:prstGeom prst="rect">
            <a:avLst/>
          </a:prstGeom>
        </p:spPr>
      </p:pic>
      <p:pic>
        <p:nvPicPr>
          <p:cNvPr id="107" name="Picture 106">
            <a:extLst>
              <a:ext uri="{FF2B5EF4-FFF2-40B4-BE49-F238E27FC236}">
                <a16:creationId xmlns:a16="http://schemas.microsoft.com/office/drawing/2014/main" id="{AB2863B1-9237-4E1E-889F-AF5E24D9B3C3}"/>
              </a:ext>
            </a:extLst>
          </p:cNvPr>
          <p:cNvPicPr>
            <a:picLocks noChangeAspect="1"/>
          </p:cNvPicPr>
          <p:nvPr/>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88146" y="4686856"/>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8A0A2A0F-01AA-4F80-BA0E-C0B451081847}"/>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185029" y="1511353"/>
            <a:ext cx="1735948" cy="692889"/>
          </a:xfrm>
          <a:prstGeom prst="rect">
            <a:avLst/>
          </a:prstGeom>
        </p:spPr>
      </p:pic>
      <p:pic>
        <p:nvPicPr>
          <p:cNvPr id="109" name="Graphic 108">
            <a:extLst>
              <a:ext uri="{FF2B5EF4-FFF2-40B4-BE49-F238E27FC236}">
                <a16:creationId xmlns:a16="http://schemas.microsoft.com/office/drawing/2014/main" id="{C09D455A-7B3F-4057-B0B9-17FE959954DD}"/>
              </a:ext>
            </a:extLst>
          </p:cNvPr>
          <p:cNvPicPr>
            <a:picLocks noChangeAspect="1"/>
          </p:cNvPicPr>
          <p:nvPr/>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93981" y="5301458"/>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12D4DD64-50DF-456D-ADE5-924043DEDD1D}"/>
              </a:ext>
            </a:extLst>
          </p:cNvPr>
          <p:cNvPicPr>
            <a:picLocks noChangeAspect="1"/>
          </p:cNvPicPr>
          <p:nvPr/>
        </p:nvPicPr>
        <p:blipFill rotWithShape="1">
          <a:blip r:embed="rId57">
            <a:extLst>
              <a:ext uri="{28A0092B-C50C-407E-A947-70E740481C1C}">
                <a14:useLocalDpi xmlns:a14="http://schemas.microsoft.com/office/drawing/2010/main" val="0"/>
              </a:ext>
            </a:extLst>
          </a:blip>
          <a:srcRect l="12117" t="42174" r="14620" b="42641"/>
          <a:stretch/>
        </p:blipFill>
        <p:spPr>
          <a:xfrm>
            <a:off x="2493647" y="2890602"/>
            <a:ext cx="1443521" cy="299183"/>
          </a:xfrm>
          <a:prstGeom prst="rect">
            <a:avLst/>
          </a:prstGeom>
        </p:spPr>
      </p:pic>
      <p:pic>
        <p:nvPicPr>
          <p:cNvPr id="111" name="Picture 110">
            <a:extLst>
              <a:ext uri="{FF2B5EF4-FFF2-40B4-BE49-F238E27FC236}">
                <a16:creationId xmlns:a16="http://schemas.microsoft.com/office/drawing/2014/main" id="{78FBA357-991E-45E2-84FB-92FF047FB863}"/>
              </a:ext>
            </a:extLst>
          </p:cNvPr>
          <p:cNvPicPr>
            <a:picLocks noChangeAspect="1"/>
          </p:cNvPicPr>
          <p:nvPr/>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9984" y="2188606"/>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44C25FBE-D49B-48BA-ACF2-8DE27C9AC1CA}"/>
              </a:ext>
            </a:extLst>
          </p:cNvPr>
          <p:cNvPicPr>
            <a:picLocks noChangeAspect="1"/>
          </p:cNvPicPr>
          <p:nvPr/>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70212" y="2544824"/>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11986CF3-B177-4625-B7DF-654B209714CC}"/>
              </a:ext>
            </a:extLst>
          </p:cNvPr>
          <p:cNvPicPr>
            <a:picLocks noChangeAspect="1"/>
          </p:cNvPicPr>
          <p:nvPr/>
        </p:nvPicPr>
        <p:blipFill rotWithShape="1">
          <a:blip r:embed="rId62">
            <a:extLst>
              <a:ext uri="{28A0092B-C50C-407E-A947-70E740481C1C}">
                <a14:useLocalDpi xmlns:a14="http://schemas.microsoft.com/office/drawing/2010/main" val="0"/>
              </a:ext>
            </a:extLst>
          </a:blip>
          <a:srcRect l="62304"/>
          <a:stretch/>
        </p:blipFill>
        <p:spPr>
          <a:xfrm>
            <a:off x="198092" y="1505437"/>
            <a:ext cx="1559246" cy="852852"/>
          </a:xfrm>
          <a:prstGeom prst="rect">
            <a:avLst/>
          </a:prstGeom>
        </p:spPr>
      </p:pic>
      <p:pic>
        <p:nvPicPr>
          <p:cNvPr id="114" name="Picture 113">
            <a:extLst>
              <a:ext uri="{FF2B5EF4-FFF2-40B4-BE49-F238E27FC236}">
                <a16:creationId xmlns:a16="http://schemas.microsoft.com/office/drawing/2014/main" id="{09883E9F-A0DA-4ABE-A74E-C315FAC98C3C}"/>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2107691" y="932659"/>
            <a:ext cx="1830352" cy="457588"/>
          </a:xfrm>
          <a:prstGeom prst="rect">
            <a:avLst/>
          </a:prstGeom>
        </p:spPr>
      </p:pic>
      <p:sp>
        <p:nvSpPr>
          <p:cNvPr id="115" name="Rectangle 114">
            <a:extLst>
              <a:ext uri="{FF2B5EF4-FFF2-40B4-BE49-F238E27FC236}">
                <a16:creationId xmlns:a16="http://schemas.microsoft.com/office/drawing/2014/main" id="{DD9ECF13-6310-4118-8E37-BB16F9F9B1C8}"/>
              </a:ext>
            </a:extLst>
          </p:cNvPr>
          <p:cNvSpPr/>
          <p:nvPr/>
        </p:nvSpPr>
        <p:spPr bwMode="auto">
          <a:xfrm>
            <a:off x="4120332" y="362369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98B46ACE-C053-4D67-A2BA-64C3DBC49110}"/>
              </a:ext>
            </a:extLst>
          </p:cNvPr>
          <p:cNvSpPr/>
          <p:nvPr/>
        </p:nvSpPr>
        <p:spPr bwMode="auto">
          <a:xfrm>
            <a:off x="99491" y="3964523"/>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00EF669B-3A44-4D71-95A9-F5FA48FA8692}"/>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98092" y="3328508"/>
            <a:ext cx="841181" cy="437414"/>
          </a:xfrm>
          <a:prstGeom prst="rect">
            <a:avLst/>
          </a:prstGeom>
        </p:spPr>
      </p:pic>
      <p:pic>
        <p:nvPicPr>
          <p:cNvPr id="118" name="Picture 117">
            <a:extLst>
              <a:ext uri="{FF2B5EF4-FFF2-40B4-BE49-F238E27FC236}">
                <a16:creationId xmlns:a16="http://schemas.microsoft.com/office/drawing/2014/main" id="{AA85A25E-6DC0-482F-BB22-B3E3EE5886F1}"/>
              </a:ext>
            </a:extLst>
          </p:cNvPr>
          <p:cNvPicPr>
            <a:picLocks noChangeAspect="1"/>
          </p:cNvPicPr>
          <p:nvPr/>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35329" y="3190226"/>
            <a:ext cx="1529274" cy="582057"/>
          </a:xfrm>
          <a:prstGeom prst="rect">
            <a:avLst/>
          </a:prstGeom>
        </p:spPr>
      </p:pic>
    </p:spTree>
    <p:extLst>
      <p:ext uri="{BB962C8B-B14F-4D97-AF65-F5344CB8AC3E}">
        <p14:creationId xmlns:p14="http://schemas.microsoft.com/office/powerpoint/2010/main" val="61026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MT">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181376-E2CA-45CD-BF5C-6878805336F4}"/>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27" name="Picture 26">
            <a:extLst>
              <a:ext uri="{FF2B5EF4-FFF2-40B4-BE49-F238E27FC236}">
                <a16:creationId xmlns:a16="http://schemas.microsoft.com/office/drawing/2014/main" id="{03380884-9D2A-4A57-A064-BF06BE8ED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9EF6533F-C153-4E3C-AE8D-4B50674A0A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mans face&#10;&#10;Description generated with high confidence">
            <a:extLst>
              <a:ext uri="{FF2B5EF4-FFF2-40B4-BE49-F238E27FC236}">
                <a16:creationId xmlns:a16="http://schemas.microsoft.com/office/drawing/2014/main" id="{2D8E03B5-C044-4D25-997A-AAF159B4DA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2064"/>
          <a:stretch/>
        </p:blipFill>
        <p:spPr>
          <a:xfrm>
            <a:off x="7968976" y="1449673"/>
            <a:ext cx="1665213" cy="4388626"/>
          </a:xfrm>
          <a:prstGeom prst="rect">
            <a:avLst/>
          </a:prstGeom>
        </p:spPr>
      </p:pic>
      <p:pic>
        <p:nvPicPr>
          <p:cNvPr id="31" name="Picture 30">
            <a:extLst>
              <a:ext uri="{FF2B5EF4-FFF2-40B4-BE49-F238E27FC236}">
                <a16:creationId xmlns:a16="http://schemas.microsoft.com/office/drawing/2014/main" id="{3DA32DD2-CF3D-4433-AFF0-11F09911BEBA}"/>
              </a:ext>
            </a:extLst>
          </p:cNvPr>
          <p:cNvPicPr>
            <a:picLocks noChangeAspect="1"/>
          </p:cNvPicPr>
          <p:nvPr/>
        </p:nvPicPr>
        <p:blipFill rotWithShape="1">
          <a:blip r:embed="rId5">
            <a:extLst>
              <a:ext uri="{28A0092B-C50C-407E-A947-70E740481C1C}">
                <a14:useLocalDpi xmlns:a14="http://schemas.microsoft.com/office/drawing/2010/main" val="0"/>
              </a:ext>
            </a:extLst>
          </a:blip>
          <a:srcRect l="5440" r="710"/>
          <a:stretch/>
        </p:blipFill>
        <p:spPr>
          <a:xfrm>
            <a:off x="2449571" y="1440460"/>
            <a:ext cx="2028700" cy="4287814"/>
          </a:xfrm>
          <a:prstGeom prst="rect">
            <a:avLst/>
          </a:prstGeom>
        </p:spPr>
      </p:pic>
      <p:pic>
        <p:nvPicPr>
          <p:cNvPr id="32" name="Picture 31">
            <a:extLst>
              <a:ext uri="{FF2B5EF4-FFF2-40B4-BE49-F238E27FC236}">
                <a16:creationId xmlns:a16="http://schemas.microsoft.com/office/drawing/2014/main" id="{1EC64CBC-0213-4BD6-9429-AB4C944B679D}"/>
              </a:ext>
            </a:extLst>
          </p:cNvPr>
          <p:cNvPicPr>
            <a:picLocks noChangeAspect="1"/>
          </p:cNvPicPr>
          <p:nvPr/>
        </p:nvPicPr>
        <p:blipFill rotWithShape="1">
          <a:blip r:embed="rId6">
            <a:extLst>
              <a:ext uri="{28A0092B-C50C-407E-A947-70E740481C1C}">
                <a14:useLocalDpi xmlns:a14="http://schemas.microsoft.com/office/drawing/2010/main" val="0"/>
              </a:ext>
            </a:extLst>
          </a:blip>
          <a:srcRect l="18794" t="10158" r="18493" b="4292"/>
          <a:stretch/>
        </p:blipFill>
        <p:spPr>
          <a:xfrm>
            <a:off x="5597862" y="1440460"/>
            <a:ext cx="1594007" cy="4287814"/>
          </a:xfrm>
          <a:prstGeom prst="rect">
            <a:avLst/>
          </a:prstGeom>
        </p:spPr>
      </p:pic>
      <p:pic>
        <p:nvPicPr>
          <p:cNvPr id="36" name="Picture 35" descr="A picture containing clothing&#10;&#10;Description generated with very high confidence">
            <a:extLst>
              <a:ext uri="{FF2B5EF4-FFF2-40B4-BE49-F238E27FC236}">
                <a16:creationId xmlns:a16="http://schemas.microsoft.com/office/drawing/2014/main" id="{02A51F34-A892-459E-A826-14E251325465}"/>
              </a:ext>
            </a:extLst>
          </p:cNvPr>
          <p:cNvPicPr>
            <a:picLocks noChangeAspect="1"/>
          </p:cNvPicPr>
          <p:nvPr/>
        </p:nvPicPr>
        <p:blipFill rotWithShape="1">
          <a:blip r:embed="rId7">
            <a:extLst>
              <a:ext uri="{28A0092B-C50C-407E-A947-70E740481C1C}">
                <a14:useLocalDpi xmlns:a14="http://schemas.microsoft.com/office/drawing/2010/main" val="0"/>
              </a:ext>
            </a:extLst>
          </a:blip>
          <a:srcRect r="1233"/>
          <a:stretch/>
        </p:blipFill>
        <p:spPr>
          <a:xfrm>
            <a:off x="842484" y="2518755"/>
            <a:ext cx="2288713" cy="4224925"/>
          </a:xfrm>
          <a:prstGeom prst="rect">
            <a:avLst/>
          </a:prstGeom>
        </p:spPr>
      </p:pic>
      <p:pic>
        <p:nvPicPr>
          <p:cNvPr id="37" name="Picture 36">
            <a:extLst>
              <a:ext uri="{FF2B5EF4-FFF2-40B4-BE49-F238E27FC236}">
                <a16:creationId xmlns:a16="http://schemas.microsoft.com/office/drawing/2014/main" id="{3831113D-A989-4434-8D40-CC5F08E9FB22}"/>
              </a:ext>
            </a:extLst>
          </p:cNvPr>
          <p:cNvPicPr>
            <a:picLocks noChangeAspect="1"/>
          </p:cNvPicPr>
          <p:nvPr/>
        </p:nvPicPr>
        <p:blipFill rotWithShape="1">
          <a:blip r:embed="rId8">
            <a:extLst>
              <a:ext uri="{28A0092B-C50C-407E-A947-70E740481C1C}">
                <a14:useLocalDpi xmlns:a14="http://schemas.microsoft.com/office/drawing/2010/main" val="0"/>
              </a:ext>
            </a:extLst>
          </a:blip>
          <a:srcRect l="14817" t="6739" r="18280" b="4356"/>
          <a:stretch/>
        </p:blipFill>
        <p:spPr>
          <a:xfrm>
            <a:off x="9204083" y="2443942"/>
            <a:ext cx="1659268" cy="4347803"/>
          </a:xfrm>
          <a:prstGeom prst="rect">
            <a:avLst/>
          </a:prstGeom>
        </p:spPr>
      </p:pic>
      <p:pic>
        <p:nvPicPr>
          <p:cNvPr id="38" name="Picture 37">
            <a:extLst>
              <a:ext uri="{FF2B5EF4-FFF2-40B4-BE49-F238E27FC236}">
                <a16:creationId xmlns:a16="http://schemas.microsoft.com/office/drawing/2014/main" id="{D2A1DA9F-9EA4-4444-AB60-DFA2486E0D4B}"/>
              </a:ext>
            </a:extLst>
          </p:cNvPr>
          <p:cNvPicPr>
            <a:picLocks noChangeAspect="1"/>
          </p:cNvPicPr>
          <p:nvPr/>
        </p:nvPicPr>
        <p:blipFill rotWithShape="1">
          <a:blip r:embed="rId9">
            <a:extLst>
              <a:ext uri="{28A0092B-C50C-407E-A947-70E740481C1C}">
                <a14:useLocalDpi xmlns:a14="http://schemas.microsoft.com/office/drawing/2010/main" val="0"/>
              </a:ext>
            </a:extLst>
          </a:blip>
          <a:srcRect l="-257" t="934" r="2233" b="1273"/>
          <a:stretch/>
        </p:blipFill>
        <p:spPr>
          <a:xfrm>
            <a:off x="3516092" y="2369127"/>
            <a:ext cx="2676698" cy="4365773"/>
          </a:xfrm>
          <a:prstGeom prst="rect">
            <a:avLst/>
          </a:prstGeom>
        </p:spPr>
      </p:pic>
      <p:pic>
        <p:nvPicPr>
          <p:cNvPr id="39" name="Picture 38">
            <a:extLst>
              <a:ext uri="{FF2B5EF4-FFF2-40B4-BE49-F238E27FC236}">
                <a16:creationId xmlns:a16="http://schemas.microsoft.com/office/drawing/2014/main" id="{6678A33A-0385-44E6-808C-20A6CB2DEC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17375" y="5858710"/>
            <a:ext cx="525714" cy="876190"/>
          </a:xfrm>
          <a:prstGeom prst="rect">
            <a:avLst/>
          </a:prstGeom>
          <a:ln w="12700">
            <a:solidFill>
              <a:schemeClr val="bg1"/>
            </a:solidFill>
          </a:ln>
        </p:spPr>
      </p:pic>
      <p:pic>
        <p:nvPicPr>
          <p:cNvPr id="40" name="Picture 39">
            <a:extLst>
              <a:ext uri="{FF2B5EF4-FFF2-40B4-BE49-F238E27FC236}">
                <a16:creationId xmlns:a16="http://schemas.microsoft.com/office/drawing/2014/main" id="{E57E0C33-98F4-4B9E-8371-D0FB7E8CF73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64860" y="5858710"/>
            <a:ext cx="525714" cy="876190"/>
          </a:xfrm>
          <a:prstGeom prst="rect">
            <a:avLst/>
          </a:prstGeom>
          <a:ln w="12700">
            <a:solidFill>
              <a:schemeClr val="bg1"/>
            </a:solidFill>
          </a:ln>
        </p:spPr>
      </p:pic>
      <p:pic>
        <p:nvPicPr>
          <p:cNvPr id="41" name="Picture 40">
            <a:extLst>
              <a:ext uri="{FF2B5EF4-FFF2-40B4-BE49-F238E27FC236}">
                <a16:creationId xmlns:a16="http://schemas.microsoft.com/office/drawing/2014/main" id="{D6717DBC-FD3B-4C54-A800-C6F9188BE224}"/>
              </a:ext>
            </a:extLst>
          </p:cNvPr>
          <p:cNvPicPr>
            <a:picLocks noChangeAspect="1"/>
          </p:cNvPicPr>
          <p:nvPr/>
        </p:nvPicPr>
        <p:blipFill rotWithShape="1">
          <a:blip r:embed="rId11">
            <a:extLst>
              <a:ext uri="{28A0092B-C50C-407E-A947-70E740481C1C}">
                <a14:useLocalDpi xmlns:a14="http://schemas.microsoft.com/office/drawing/2010/main" val="0"/>
              </a:ext>
            </a:extLst>
          </a:blip>
          <a:srcRect l="23517" t="7158" r="19209" b="4325"/>
          <a:stretch/>
        </p:blipFill>
        <p:spPr>
          <a:xfrm>
            <a:off x="6664152" y="2518755"/>
            <a:ext cx="1960439" cy="4283350"/>
          </a:xfrm>
          <a:prstGeom prst="rect">
            <a:avLst/>
          </a:prstGeom>
        </p:spPr>
      </p:pic>
      <p:pic>
        <p:nvPicPr>
          <p:cNvPr id="42" name="Picture 41">
            <a:extLst>
              <a:ext uri="{FF2B5EF4-FFF2-40B4-BE49-F238E27FC236}">
                <a16:creationId xmlns:a16="http://schemas.microsoft.com/office/drawing/2014/main" id="{87586A2E-7EA4-40C4-84CE-222168413B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36653" y="5858710"/>
            <a:ext cx="525714" cy="876190"/>
          </a:xfrm>
          <a:prstGeom prst="rect">
            <a:avLst/>
          </a:prstGeom>
          <a:ln w="12700">
            <a:solidFill>
              <a:schemeClr val="bg1"/>
            </a:solidFill>
          </a:ln>
        </p:spPr>
      </p:pic>
      <p:pic>
        <p:nvPicPr>
          <p:cNvPr id="43" name="Picture 42">
            <a:extLst>
              <a:ext uri="{FF2B5EF4-FFF2-40B4-BE49-F238E27FC236}">
                <a16:creationId xmlns:a16="http://schemas.microsoft.com/office/drawing/2014/main" id="{BC747345-EAD1-4987-91A6-F441C7E4A3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9321" y="5867490"/>
            <a:ext cx="525714" cy="876190"/>
          </a:xfrm>
          <a:prstGeom prst="rect">
            <a:avLst/>
          </a:prstGeom>
          <a:ln w="12700">
            <a:solidFill>
              <a:schemeClr val="bg1"/>
            </a:solidFill>
          </a:ln>
        </p:spPr>
      </p:pic>
    </p:spTree>
    <p:extLst>
      <p:ext uri="{BB962C8B-B14F-4D97-AF65-F5344CB8AC3E}">
        <p14:creationId xmlns:p14="http://schemas.microsoft.com/office/powerpoint/2010/main" val="315583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12D9FC-E9C0-44F2-BD63-EC9577006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191" y="1895649"/>
            <a:ext cx="1587244" cy="4812525"/>
          </a:xfrm>
          <a:prstGeom prst="rect">
            <a:avLst/>
          </a:prstGeom>
        </p:spPr>
      </p:pic>
      <p:pic>
        <p:nvPicPr>
          <p:cNvPr id="16" name="Picture 15">
            <a:extLst>
              <a:ext uri="{FF2B5EF4-FFF2-40B4-BE49-F238E27FC236}">
                <a16:creationId xmlns:a16="http://schemas.microsoft.com/office/drawing/2014/main" id="{4BE1F581-2497-46F1-AC2C-E9FB934F5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541" y="1901433"/>
            <a:ext cx="1771321" cy="4812525"/>
          </a:xfrm>
          <a:prstGeom prst="rect">
            <a:avLst/>
          </a:prstGeom>
        </p:spPr>
      </p:pic>
      <p:pic>
        <p:nvPicPr>
          <p:cNvPr id="17" name="Picture 16">
            <a:extLst>
              <a:ext uri="{FF2B5EF4-FFF2-40B4-BE49-F238E27FC236}">
                <a16:creationId xmlns:a16="http://schemas.microsoft.com/office/drawing/2014/main" id="{00A1CCE3-9D81-4FD4-8DCD-E241795E7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7036" y="2023710"/>
            <a:ext cx="1736644" cy="4681941"/>
          </a:xfrm>
          <a:prstGeom prst="rect">
            <a:avLst/>
          </a:prstGeom>
        </p:spPr>
      </p:pic>
      <p:sp>
        <p:nvSpPr>
          <p:cNvPr id="18" name="TextBox 17">
            <a:extLst>
              <a:ext uri="{FF2B5EF4-FFF2-40B4-BE49-F238E27FC236}">
                <a16:creationId xmlns:a16="http://schemas.microsoft.com/office/drawing/2014/main" id="{ECE043E5-C7AB-42A4-9BB9-854272BB5425}"/>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spTree>
    <p:extLst>
      <p:ext uri="{BB962C8B-B14F-4D97-AF65-F5344CB8AC3E}">
        <p14:creationId xmlns:p14="http://schemas.microsoft.com/office/powerpoint/2010/main" val="8613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velopment Team">
    <p:bg>
      <p:bgPr>
        <a:solidFill>
          <a:schemeClr val="bg1"/>
        </a:solidFill>
        <a:effectLst/>
      </p:bgPr>
    </p:bg>
    <p:spTree>
      <p:nvGrpSpPr>
        <p:cNvPr id="1" name=""/>
        <p:cNvGrpSpPr/>
        <p:nvPr/>
      </p:nvGrpSpPr>
      <p:grpSpPr>
        <a:xfrm>
          <a:off x="0" y="0"/>
          <a:ext cx="0" cy="0"/>
          <a:chOff x="0" y="0"/>
          <a:chExt cx="0" cy="0"/>
        </a:xfrm>
      </p:grpSpPr>
      <p:pic>
        <p:nvPicPr>
          <p:cNvPr id="38" name="Picture 2" descr="http://www.mhalliday.co.uk/wp/wp-content/uploads/2014/09/mbcs-logo-colour-small.png">
            <a:extLst>
              <a:ext uri="{FF2B5EF4-FFF2-40B4-BE49-F238E27FC236}">
                <a16:creationId xmlns:a16="http://schemas.microsoft.com/office/drawing/2014/main" id="{0776C5ED-87A7-4CB1-A1BC-923410A70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17D3F7D-9F9E-49E5-A683-3254AE5748E6}"/>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15" name="Picture 14">
            <a:extLst>
              <a:ext uri="{FF2B5EF4-FFF2-40B4-BE49-F238E27FC236}">
                <a16:creationId xmlns:a16="http://schemas.microsoft.com/office/drawing/2014/main" id="{B7EFEDA6-F49E-4616-AB16-1EE6FA4EF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190" y="1470027"/>
            <a:ext cx="1468882" cy="3942790"/>
          </a:xfrm>
          <a:prstGeom prst="rect">
            <a:avLst/>
          </a:prstGeom>
        </p:spPr>
      </p:pic>
      <p:pic>
        <p:nvPicPr>
          <p:cNvPr id="17" name="Picture 16" descr="A person wearing a suit and tie&#10;&#10;Description generated with very high confidence">
            <a:extLst>
              <a:ext uri="{FF2B5EF4-FFF2-40B4-BE49-F238E27FC236}">
                <a16:creationId xmlns:a16="http://schemas.microsoft.com/office/drawing/2014/main" id="{55BADBF8-7B53-4C8A-8FFD-CAAB41B33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645" y="1387366"/>
            <a:ext cx="1383304" cy="4055237"/>
          </a:xfrm>
          <a:prstGeom prst="rect">
            <a:avLst/>
          </a:prstGeom>
        </p:spPr>
      </p:pic>
      <p:pic>
        <p:nvPicPr>
          <p:cNvPr id="18" name="Picture 17">
            <a:extLst>
              <a:ext uri="{FF2B5EF4-FFF2-40B4-BE49-F238E27FC236}">
                <a16:creationId xmlns:a16="http://schemas.microsoft.com/office/drawing/2014/main" id="{15843F47-0A29-441D-9A6D-5A4C74799180}"/>
              </a:ext>
            </a:extLst>
          </p:cNvPr>
          <p:cNvPicPr>
            <a:picLocks noChangeAspect="1"/>
          </p:cNvPicPr>
          <p:nvPr/>
        </p:nvPicPr>
        <p:blipFill rotWithShape="1">
          <a:blip r:embed="rId5">
            <a:extLst>
              <a:ext uri="{28A0092B-C50C-407E-A947-70E740481C1C}">
                <a14:useLocalDpi xmlns:a14="http://schemas.microsoft.com/office/drawing/2010/main" val="0"/>
              </a:ext>
            </a:extLst>
          </a:blip>
          <a:srcRect l="2089" r="2387"/>
          <a:stretch/>
        </p:blipFill>
        <p:spPr>
          <a:xfrm>
            <a:off x="9882324" y="1340111"/>
            <a:ext cx="1335403" cy="4055237"/>
          </a:xfrm>
          <a:prstGeom prst="rect">
            <a:avLst/>
          </a:prstGeom>
        </p:spPr>
      </p:pic>
      <p:pic>
        <p:nvPicPr>
          <p:cNvPr id="20" name="Picture 19">
            <a:extLst>
              <a:ext uri="{FF2B5EF4-FFF2-40B4-BE49-F238E27FC236}">
                <a16:creationId xmlns:a16="http://schemas.microsoft.com/office/drawing/2014/main" id="{9426A2C5-52DF-43F5-97EA-49E3B4BAD721}"/>
              </a:ext>
            </a:extLst>
          </p:cNvPr>
          <p:cNvPicPr>
            <a:picLocks noChangeAspect="1"/>
          </p:cNvPicPr>
          <p:nvPr/>
        </p:nvPicPr>
        <p:blipFill rotWithShape="1">
          <a:blip r:embed="rId6">
            <a:extLst>
              <a:ext uri="{28A0092B-C50C-407E-A947-70E740481C1C}">
                <a14:useLocalDpi xmlns:a14="http://schemas.microsoft.com/office/drawing/2010/main" val="0"/>
              </a:ext>
            </a:extLst>
          </a:blip>
          <a:srcRect l="18652" t="6102" r="21450" b="5641"/>
          <a:stretch/>
        </p:blipFill>
        <p:spPr>
          <a:xfrm>
            <a:off x="804773" y="1263535"/>
            <a:ext cx="1428071" cy="4149281"/>
          </a:xfrm>
          <a:prstGeom prst="rect">
            <a:avLst/>
          </a:prstGeom>
        </p:spPr>
      </p:pic>
      <p:pic>
        <p:nvPicPr>
          <p:cNvPr id="22" name="Picture 21">
            <a:extLst>
              <a:ext uri="{FF2B5EF4-FFF2-40B4-BE49-F238E27FC236}">
                <a16:creationId xmlns:a16="http://schemas.microsoft.com/office/drawing/2014/main" id="{57F0F5FF-0106-41A3-85D2-325D952D7D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3435" y="1470026"/>
            <a:ext cx="1409292" cy="3942790"/>
          </a:xfrm>
          <a:prstGeom prst="rect">
            <a:avLst/>
          </a:prstGeom>
        </p:spPr>
      </p:pic>
      <p:pic>
        <p:nvPicPr>
          <p:cNvPr id="23" name="Picture 22">
            <a:extLst>
              <a:ext uri="{FF2B5EF4-FFF2-40B4-BE49-F238E27FC236}">
                <a16:creationId xmlns:a16="http://schemas.microsoft.com/office/drawing/2014/main" id="{798A1DF6-F564-48A9-BD59-6A23B459A3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859" y="1450233"/>
            <a:ext cx="1636589" cy="3992370"/>
          </a:xfrm>
          <a:prstGeom prst="rect">
            <a:avLst/>
          </a:prstGeom>
        </p:spPr>
      </p:pic>
      <p:pic>
        <p:nvPicPr>
          <p:cNvPr id="24" name="Picture 23">
            <a:extLst>
              <a:ext uri="{FF2B5EF4-FFF2-40B4-BE49-F238E27FC236}">
                <a16:creationId xmlns:a16="http://schemas.microsoft.com/office/drawing/2014/main" id="{72C0566A-9E8F-475B-875D-4F703F2CF961}"/>
              </a:ext>
            </a:extLst>
          </p:cNvPr>
          <p:cNvPicPr>
            <a:picLocks noChangeAspect="1"/>
          </p:cNvPicPr>
          <p:nvPr/>
        </p:nvPicPr>
        <p:blipFill rotWithShape="1">
          <a:blip r:embed="rId9">
            <a:extLst>
              <a:ext uri="{28A0092B-C50C-407E-A947-70E740481C1C}">
                <a14:useLocalDpi xmlns:a14="http://schemas.microsoft.com/office/drawing/2010/main" val="0"/>
              </a:ext>
            </a:extLst>
          </a:blip>
          <a:srcRect l="17348" t="10531" r="20877" b="4550"/>
          <a:stretch/>
        </p:blipFill>
        <p:spPr>
          <a:xfrm>
            <a:off x="3305016" y="2834905"/>
            <a:ext cx="1472802" cy="3992370"/>
          </a:xfrm>
          <a:prstGeom prst="rect">
            <a:avLst/>
          </a:prstGeom>
        </p:spPr>
      </p:pic>
      <p:pic>
        <p:nvPicPr>
          <p:cNvPr id="26" name="Picture 25">
            <a:extLst>
              <a:ext uri="{FF2B5EF4-FFF2-40B4-BE49-F238E27FC236}">
                <a16:creationId xmlns:a16="http://schemas.microsoft.com/office/drawing/2014/main" id="{48387E1B-A506-4EC1-8B46-0C697F740F51}"/>
              </a:ext>
            </a:extLst>
          </p:cNvPr>
          <p:cNvPicPr>
            <a:picLocks noChangeAspect="1"/>
          </p:cNvPicPr>
          <p:nvPr/>
        </p:nvPicPr>
        <p:blipFill rotWithShape="1">
          <a:blip r:embed="rId10">
            <a:extLst>
              <a:ext uri="{28A0092B-C50C-407E-A947-70E740481C1C}">
                <a14:useLocalDpi xmlns:a14="http://schemas.microsoft.com/office/drawing/2010/main" val="0"/>
              </a:ext>
            </a:extLst>
          </a:blip>
          <a:srcRect l="21651" t="7207" r="16714" b="4552"/>
          <a:stretch/>
        </p:blipFill>
        <p:spPr>
          <a:xfrm>
            <a:off x="7097470" y="2681666"/>
            <a:ext cx="1468469" cy="4145609"/>
          </a:xfrm>
          <a:prstGeom prst="rect">
            <a:avLst/>
          </a:prstGeom>
        </p:spPr>
      </p:pic>
      <p:pic>
        <p:nvPicPr>
          <p:cNvPr id="27" name="Picture 26">
            <a:extLst>
              <a:ext uri="{FF2B5EF4-FFF2-40B4-BE49-F238E27FC236}">
                <a16:creationId xmlns:a16="http://schemas.microsoft.com/office/drawing/2014/main" id="{A68473D5-294C-4000-8CBC-61FFFFC0AD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88780" y="2634232"/>
            <a:ext cx="1582487" cy="4154030"/>
          </a:xfrm>
          <a:prstGeom prst="rect">
            <a:avLst/>
          </a:prstGeom>
        </p:spPr>
      </p:pic>
      <p:pic>
        <p:nvPicPr>
          <p:cNvPr id="28" name="Picture 27">
            <a:extLst>
              <a:ext uri="{FF2B5EF4-FFF2-40B4-BE49-F238E27FC236}">
                <a16:creationId xmlns:a16="http://schemas.microsoft.com/office/drawing/2014/main" id="{277D4530-EA11-415D-8232-930F5C55F527}"/>
              </a:ext>
            </a:extLst>
          </p:cNvPr>
          <p:cNvPicPr>
            <a:picLocks noChangeAspect="1"/>
          </p:cNvPicPr>
          <p:nvPr/>
        </p:nvPicPr>
        <p:blipFill rotWithShape="1">
          <a:blip r:embed="rId12">
            <a:extLst>
              <a:ext uri="{28A0092B-C50C-407E-A947-70E740481C1C}">
                <a14:useLocalDpi xmlns:a14="http://schemas.microsoft.com/office/drawing/2010/main" val="0"/>
              </a:ext>
            </a:extLst>
          </a:blip>
          <a:srcRect l="21163" t="9240" r="21047" b="3290"/>
          <a:stretch/>
        </p:blipFill>
        <p:spPr>
          <a:xfrm>
            <a:off x="1681933" y="2651761"/>
            <a:ext cx="1409292" cy="4206239"/>
          </a:xfrm>
          <a:prstGeom prst="rect">
            <a:avLst/>
          </a:prstGeom>
        </p:spPr>
      </p:pic>
      <p:pic>
        <p:nvPicPr>
          <p:cNvPr id="29" name="Picture 28">
            <a:extLst>
              <a:ext uri="{FF2B5EF4-FFF2-40B4-BE49-F238E27FC236}">
                <a16:creationId xmlns:a16="http://schemas.microsoft.com/office/drawing/2014/main" id="{48672286-A80F-406F-800F-108C7B7E39B8}"/>
              </a:ext>
            </a:extLst>
          </p:cNvPr>
          <p:cNvPicPr>
            <a:picLocks noChangeAspect="1"/>
          </p:cNvPicPr>
          <p:nvPr/>
        </p:nvPicPr>
        <p:blipFill rotWithShape="1">
          <a:blip r:embed="rId13">
            <a:extLst>
              <a:ext uri="{28A0092B-C50C-407E-A947-70E740481C1C}">
                <a14:useLocalDpi xmlns:a14="http://schemas.microsoft.com/office/drawing/2010/main" val="0"/>
              </a:ext>
            </a:extLst>
          </a:blip>
          <a:srcRect l="13002" t="7865" r="8749" b="5196"/>
          <a:stretch/>
        </p:blipFill>
        <p:spPr>
          <a:xfrm>
            <a:off x="53263" y="2651761"/>
            <a:ext cx="1428072" cy="4206240"/>
          </a:xfrm>
          <a:prstGeom prst="rect">
            <a:avLst/>
          </a:prstGeom>
        </p:spPr>
      </p:pic>
      <p:pic>
        <p:nvPicPr>
          <p:cNvPr id="30" name="Picture 29">
            <a:extLst>
              <a:ext uri="{FF2B5EF4-FFF2-40B4-BE49-F238E27FC236}">
                <a16:creationId xmlns:a16="http://schemas.microsoft.com/office/drawing/2014/main" id="{D3228178-D115-48C2-AA59-D081771223A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91509"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3C9A0EFB-244F-4E8B-ACCA-27907EAAE5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1515" y="2787471"/>
            <a:ext cx="2034259" cy="3992370"/>
          </a:xfrm>
          <a:prstGeom prst="rect">
            <a:avLst/>
          </a:prstGeom>
        </p:spPr>
      </p:pic>
      <p:pic>
        <p:nvPicPr>
          <p:cNvPr id="31" name="Picture 30">
            <a:extLst>
              <a:ext uri="{FF2B5EF4-FFF2-40B4-BE49-F238E27FC236}">
                <a16:creationId xmlns:a16="http://schemas.microsoft.com/office/drawing/2014/main" id="{0DEE4E5D-D141-4BB5-94A3-CFF639D44D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72767" y="2710722"/>
            <a:ext cx="1306179" cy="4102199"/>
          </a:xfrm>
          <a:prstGeom prst="rect">
            <a:avLst/>
          </a:prstGeom>
        </p:spPr>
      </p:pic>
    </p:spTree>
    <p:extLst>
      <p:ext uri="{BB962C8B-B14F-4D97-AF65-F5344CB8AC3E}">
        <p14:creationId xmlns:p14="http://schemas.microsoft.com/office/powerpoint/2010/main" val="324053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sultancy Services Team">
    <p:bg>
      <p:bgPr>
        <a:solidFill>
          <a:schemeClr val="bg1"/>
        </a:solidFill>
        <a:effectLst/>
      </p:bgPr>
    </p:bg>
    <p:spTree>
      <p:nvGrpSpPr>
        <p:cNvPr id="1" name=""/>
        <p:cNvGrpSpPr/>
        <p:nvPr/>
      </p:nvGrpSpPr>
      <p:grpSpPr>
        <a:xfrm>
          <a:off x="0" y="0"/>
          <a:ext cx="0" cy="0"/>
          <a:chOff x="0" y="0"/>
          <a:chExt cx="0" cy="0"/>
        </a:xfrm>
      </p:grpSpPr>
      <p:pic>
        <p:nvPicPr>
          <p:cNvPr id="15" name="Picture 4" descr="http://www.gbbuk.com/wp-content/uploads/2012/10/CharteredEngineerC3.png">
            <a:extLst>
              <a:ext uri="{FF2B5EF4-FFF2-40B4-BE49-F238E27FC236}">
                <a16:creationId xmlns:a16="http://schemas.microsoft.com/office/drawing/2014/main" id="{799A18BD-B668-4977-ABCB-0C4B370D56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mhalliday.co.uk/wp/wp-content/uploads/2014/09/mbcs-logo-colour-small.png">
            <a:extLst>
              <a:ext uri="{FF2B5EF4-FFF2-40B4-BE49-F238E27FC236}">
                <a16:creationId xmlns:a16="http://schemas.microsoft.com/office/drawing/2014/main" id="{F970B55D-75D4-449D-B355-737A427747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FC205FB-A323-4A41-8D98-CF55F23C8ED0}"/>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11" name="Picture 10">
            <a:extLst>
              <a:ext uri="{FF2B5EF4-FFF2-40B4-BE49-F238E27FC236}">
                <a16:creationId xmlns:a16="http://schemas.microsoft.com/office/drawing/2014/main" id="{3EE87021-67B4-4D49-84FA-A2305E7B50A5}"/>
              </a:ext>
            </a:extLst>
          </p:cNvPr>
          <p:cNvPicPr>
            <a:picLocks noChangeAspect="1"/>
          </p:cNvPicPr>
          <p:nvPr/>
        </p:nvPicPr>
        <p:blipFill rotWithShape="1">
          <a:blip r:embed="rId4">
            <a:extLst>
              <a:ext uri="{28A0092B-C50C-407E-A947-70E740481C1C}">
                <a14:useLocalDpi xmlns:a14="http://schemas.microsoft.com/office/drawing/2010/main" val="0"/>
              </a:ext>
            </a:extLst>
          </a:blip>
          <a:srcRect l="18158" t="9328" r="20582" b="5301"/>
          <a:stretch/>
        </p:blipFill>
        <p:spPr>
          <a:xfrm>
            <a:off x="6220040" y="1837112"/>
            <a:ext cx="1782252" cy="4897629"/>
          </a:xfrm>
          <a:prstGeom prst="rect">
            <a:avLst/>
          </a:prstGeom>
        </p:spPr>
      </p:pic>
      <p:pic>
        <p:nvPicPr>
          <p:cNvPr id="12" name="Picture 11" descr="A picture containing clothing&#10;&#10;Description generated with very high confidence">
            <a:extLst>
              <a:ext uri="{FF2B5EF4-FFF2-40B4-BE49-F238E27FC236}">
                <a16:creationId xmlns:a16="http://schemas.microsoft.com/office/drawing/2014/main" id="{B3EBE884-7B9C-46A8-9FA8-3DDC666A1A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0067" y="1768895"/>
            <a:ext cx="2691895" cy="4907949"/>
          </a:xfrm>
          <a:prstGeom prst="rect">
            <a:avLst/>
          </a:prstGeom>
        </p:spPr>
      </p:pic>
      <p:pic>
        <p:nvPicPr>
          <p:cNvPr id="14" name="Picture 13">
            <a:extLst>
              <a:ext uri="{FF2B5EF4-FFF2-40B4-BE49-F238E27FC236}">
                <a16:creationId xmlns:a16="http://schemas.microsoft.com/office/drawing/2014/main" id="{7DCB4081-416F-4533-A5E8-A3C75EA0B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9957" y="5805491"/>
            <a:ext cx="525714" cy="876190"/>
          </a:xfrm>
          <a:prstGeom prst="rect">
            <a:avLst/>
          </a:prstGeom>
          <a:ln w="12700">
            <a:solidFill>
              <a:schemeClr val="bg1"/>
            </a:solidFill>
          </a:ln>
        </p:spPr>
      </p:pic>
      <p:pic>
        <p:nvPicPr>
          <p:cNvPr id="18" name="Picture 17">
            <a:extLst>
              <a:ext uri="{FF2B5EF4-FFF2-40B4-BE49-F238E27FC236}">
                <a16:creationId xmlns:a16="http://schemas.microsoft.com/office/drawing/2014/main" id="{AFF551BA-F9DD-4B9B-8096-DF7DAA1A0D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3038" y="1837112"/>
            <a:ext cx="1782252" cy="4897629"/>
          </a:xfrm>
          <a:prstGeom prst="rect">
            <a:avLst/>
          </a:prstGeom>
        </p:spPr>
      </p:pic>
      <p:pic>
        <p:nvPicPr>
          <p:cNvPr id="24" name="Picture 23" descr="A close up of a mask&#10;&#10;Description generated with high confidence">
            <a:extLst>
              <a:ext uri="{FF2B5EF4-FFF2-40B4-BE49-F238E27FC236}">
                <a16:creationId xmlns:a16="http://schemas.microsoft.com/office/drawing/2014/main" id="{6CD7FD4F-EFEB-4717-B9D5-FE8FAEBB44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3848" y="1837111"/>
            <a:ext cx="1682917" cy="4897629"/>
          </a:xfrm>
          <a:prstGeom prst="rect">
            <a:avLst/>
          </a:prstGeom>
        </p:spPr>
      </p:pic>
      <p:pic>
        <p:nvPicPr>
          <p:cNvPr id="25" name="Picture 24">
            <a:extLst>
              <a:ext uri="{FF2B5EF4-FFF2-40B4-BE49-F238E27FC236}">
                <a16:creationId xmlns:a16="http://schemas.microsoft.com/office/drawing/2014/main" id="{E2C0C667-D913-4197-8C3A-C96F9E4E69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828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8BE076B3-10EA-4192-A3F0-6B8534E598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7716" y="5800654"/>
            <a:ext cx="525714" cy="876190"/>
          </a:xfrm>
          <a:prstGeom prst="rect">
            <a:avLst/>
          </a:prstGeom>
          <a:ln w="12700">
            <a:solidFill>
              <a:schemeClr val="bg1"/>
            </a:solidFill>
          </a:ln>
        </p:spPr>
      </p:pic>
    </p:spTree>
    <p:extLst>
      <p:ext uri="{BB962C8B-B14F-4D97-AF65-F5344CB8AC3E}">
        <p14:creationId xmlns:p14="http://schemas.microsoft.com/office/powerpoint/2010/main" val="78943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upport Engineering Tes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5A48BF-BB33-4A26-A651-3A17AFF9A83C}"/>
              </a:ext>
            </a:extLst>
          </p:cNvPr>
          <p:cNvPicPr>
            <a:picLocks noChangeAspect="1"/>
          </p:cNvPicPr>
          <p:nvPr/>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6" name="Picture 15">
            <a:extLst>
              <a:ext uri="{FF2B5EF4-FFF2-40B4-BE49-F238E27FC236}">
                <a16:creationId xmlns:a16="http://schemas.microsoft.com/office/drawing/2014/main" id="{248C7925-3446-458A-9583-FE2161786A93}"/>
              </a:ext>
            </a:extLst>
          </p:cNvPr>
          <p:cNvPicPr>
            <a:picLocks noChangeAspect="1"/>
          </p:cNvPicPr>
          <p:nvPr/>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26" name="Picture 25">
            <a:extLst>
              <a:ext uri="{FF2B5EF4-FFF2-40B4-BE49-F238E27FC236}">
                <a16:creationId xmlns:a16="http://schemas.microsoft.com/office/drawing/2014/main" id="{4C471423-A3BF-4C92-9D98-A33AB7753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7" name="Picture 26">
            <a:extLst>
              <a:ext uri="{FF2B5EF4-FFF2-40B4-BE49-F238E27FC236}">
                <a16:creationId xmlns:a16="http://schemas.microsoft.com/office/drawing/2014/main" id="{800C0BFD-614F-4266-A83F-00926151B6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8D36FD85-3C95-4052-843E-61BC665639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A9073C-35BF-4832-A9CA-D2DB9D01DF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30" name="TextBox 29">
            <a:extLst>
              <a:ext uri="{FF2B5EF4-FFF2-40B4-BE49-F238E27FC236}">
                <a16:creationId xmlns:a16="http://schemas.microsoft.com/office/drawing/2014/main" id="{5FCB6D00-459C-4FC8-90A0-AF529DC3E672}"/>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3" name="Picture 12" descr="A close up of a mans face&#10;&#10;Description generated with high confidence">
            <a:extLst>
              <a:ext uri="{FF2B5EF4-FFF2-40B4-BE49-F238E27FC236}">
                <a16:creationId xmlns:a16="http://schemas.microsoft.com/office/drawing/2014/main" id="{7789530F-5846-4028-A6C9-4898ABBC602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14" name="Picture 13">
            <a:extLst>
              <a:ext uri="{FF2B5EF4-FFF2-40B4-BE49-F238E27FC236}">
                <a16:creationId xmlns:a16="http://schemas.microsoft.com/office/drawing/2014/main" id="{65A5C79B-3489-4B8C-BB53-BC54E56AF796}"/>
              </a:ext>
            </a:extLst>
          </p:cNvPr>
          <p:cNvPicPr>
            <a:picLocks noChangeAspect="1"/>
          </p:cNvPicPr>
          <p:nvPr/>
        </p:nvPicPr>
        <p:blipFill rotWithShape="1">
          <a:blip r:embed="rId9">
            <a:extLst>
              <a:ext uri="{28A0092B-C50C-407E-A947-70E740481C1C}">
                <a14:useLocalDpi xmlns:a14="http://schemas.microsoft.com/office/drawing/2010/main" val="0"/>
              </a:ext>
            </a:extLst>
          </a:blip>
          <a:srcRect l="15785" t="6860" r="19770" b="4252"/>
          <a:stretch/>
        </p:blipFill>
        <p:spPr>
          <a:xfrm>
            <a:off x="380480" y="1865819"/>
            <a:ext cx="1788001" cy="4863040"/>
          </a:xfrm>
          <a:prstGeom prst="rect">
            <a:avLst/>
          </a:prstGeom>
        </p:spPr>
      </p:pic>
      <p:pic>
        <p:nvPicPr>
          <p:cNvPr id="15" name="Picture 14">
            <a:extLst>
              <a:ext uri="{FF2B5EF4-FFF2-40B4-BE49-F238E27FC236}">
                <a16:creationId xmlns:a16="http://schemas.microsoft.com/office/drawing/2014/main" id="{A4FE737B-BCB3-4661-8E77-C46C3EAE241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26425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sign and IT Teams">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8FA947-B534-4519-91F5-32745FE07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315" y="1321324"/>
            <a:ext cx="2854006" cy="5627808"/>
          </a:xfrm>
          <a:prstGeom prst="rect">
            <a:avLst/>
          </a:prstGeom>
        </p:spPr>
      </p:pic>
      <p:pic>
        <p:nvPicPr>
          <p:cNvPr id="21" name="Picture 20">
            <a:extLst>
              <a:ext uri="{FF2B5EF4-FFF2-40B4-BE49-F238E27FC236}">
                <a16:creationId xmlns:a16="http://schemas.microsoft.com/office/drawing/2014/main" id="{5A52E40C-36B1-4F86-AB41-F5293281250B}"/>
              </a:ext>
            </a:extLst>
          </p:cNvPr>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8707411" y="1597371"/>
            <a:ext cx="2528126" cy="5370811"/>
          </a:xfrm>
          <a:prstGeom prst="rect">
            <a:avLst/>
          </a:prstGeom>
        </p:spPr>
      </p:pic>
      <p:pic>
        <p:nvPicPr>
          <p:cNvPr id="23" name="Picture 22" descr="A close up of a womans face&#10;&#10;Description generated with very high confidence">
            <a:extLst>
              <a:ext uri="{FF2B5EF4-FFF2-40B4-BE49-F238E27FC236}">
                <a16:creationId xmlns:a16="http://schemas.microsoft.com/office/drawing/2014/main" id="{D5B6CA2E-3C8F-4A76-9689-788FEA18E7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103" y="1952625"/>
            <a:ext cx="1789885" cy="4817591"/>
          </a:xfrm>
          <a:prstGeom prst="rect">
            <a:avLst/>
          </a:prstGeom>
        </p:spPr>
      </p:pic>
      <p:pic>
        <p:nvPicPr>
          <p:cNvPr id="24" name="Picture 23" descr="A person wearing glasses&#10;&#10;Description generated with high confidence">
            <a:extLst>
              <a:ext uri="{FF2B5EF4-FFF2-40B4-BE49-F238E27FC236}">
                <a16:creationId xmlns:a16="http://schemas.microsoft.com/office/drawing/2014/main" id="{C16C3D21-7EE6-442B-87FF-A9E0A0614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2408" y="1868564"/>
            <a:ext cx="1689415" cy="4906061"/>
          </a:xfrm>
          <a:prstGeom prst="rect">
            <a:avLst/>
          </a:prstGeom>
        </p:spPr>
      </p:pic>
      <p:sp>
        <p:nvSpPr>
          <p:cNvPr id="14" name="TextBox 13">
            <a:extLst>
              <a:ext uri="{FF2B5EF4-FFF2-40B4-BE49-F238E27FC236}">
                <a16:creationId xmlns:a16="http://schemas.microsoft.com/office/drawing/2014/main" id="{877AD894-4B0A-4952-A6F3-F572306D25D8}"/>
              </a:ext>
            </a:extLst>
          </p:cNvPr>
          <p:cNvSpPr txBox="1"/>
          <p:nvPr/>
        </p:nvSpPr>
        <p:spPr>
          <a:xfrm>
            <a:off x="516693" y="678996"/>
            <a:ext cx="5357014" cy="769441"/>
          </a:xfrm>
          <a:prstGeom prst="rect">
            <a:avLst/>
          </a:prstGeom>
          <a:noFill/>
        </p:spPr>
        <p:txBody>
          <a:bodyPr wrap="square" rtlCol="0">
            <a:spAutoFit/>
          </a:bodyPr>
          <a:lstStyle/>
          <a:p>
            <a:pPr algn="ctr"/>
            <a:r>
              <a:rPr lang="en-US" sz="4400">
                <a:solidFill>
                  <a:srgbClr val="21B9EC"/>
                </a:solidFill>
                <a:latin typeface="+mj-lt"/>
              </a:rPr>
              <a:t>Creative Design</a:t>
            </a:r>
            <a:endParaRPr lang="en-GB" sz="4400">
              <a:solidFill>
                <a:srgbClr val="21B9EC"/>
              </a:solidFill>
              <a:latin typeface="+mj-lt"/>
            </a:endParaRPr>
          </a:p>
        </p:txBody>
      </p:sp>
      <p:sp>
        <p:nvSpPr>
          <p:cNvPr id="15" name="TextBox 14">
            <a:extLst>
              <a:ext uri="{FF2B5EF4-FFF2-40B4-BE49-F238E27FC236}">
                <a16:creationId xmlns:a16="http://schemas.microsoft.com/office/drawing/2014/main" id="{D6DCB257-A8BF-45DA-8859-46A6F2BD6797}"/>
              </a:ext>
            </a:extLst>
          </p:cNvPr>
          <p:cNvSpPr txBox="1"/>
          <p:nvPr/>
        </p:nvSpPr>
        <p:spPr>
          <a:xfrm>
            <a:off x="7599623" y="678997"/>
            <a:ext cx="2804068"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pic>
        <p:nvPicPr>
          <p:cNvPr id="25" name="Picture 24">
            <a:extLst>
              <a:ext uri="{FF2B5EF4-FFF2-40B4-BE49-F238E27FC236}">
                <a16:creationId xmlns:a16="http://schemas.microsoft.com/office/drawing/2014/main" id="{4509E682-B1D1-44A4-922D-D8051E5146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63878" y="5810328"/>
            <a:ext cx="525714" cy="876190"/>
          </a:xfrm>
          <a:prstGeom prst="rect">
            <a:avLst/>
          </a:prstGeom>
          <a:ln w="12700">
            <a:solidFill>
              <a:schemeClr val="bg1"/>
            </a:solidFill>
          </a:ln>
        </p:spPr>
      </p:pic>
    </p:spTree>
    <p:extLst>
      <p:ext uri="{BB962C8B-B14F-4D97-AF65-F5344CB8AC3E}">
        <p14:creationId xmlns:p14="http://schemas.microsoft.com/office/powerpoint/2010/main" val="361980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6100"/>
            <a:ext cx="10515600" cy="5747124"/>
          </a:xfrm>
          <a:prstGeom prst="rect">
            <a:avLst/>
          </a:prstGeom>
        </p:spPr>
        <p:txBody>
          <a:bodyPr anchor="ctr">
            <a:normAutofit/>
          </a:bodyPr>
          <a:lstStyle>
            <a:lvl1pPr>
              <a:lnSpc>
                <a:spcPct val="125000"/>
              </a:lnSpc>
              <a:defRPr sz="44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0556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 Office 365">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01CD5A0-D459-4585-8795-D4C00976ECA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4C0487C-B445-47BF-8B6F-02975D3B8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18"/>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6F963C0-2C1A-4D1B-9D74-6B3AF4288EE8}"/>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0F106E4E-B771-4321-8217-E4D5B1C4DA4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87318397"/>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Agenda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 shot of a video game&#10;&#10;Description generated with high confidence">
            <a:extLst>
              <a:ext uri="{FF2B5EF4-FFF2-40B4-BE49-F238E27FC236}">
                <a16:creationId xmlns:a16="http://schemas.microsoft.com/office/drawing/2014/main" id="{C06428B4-A13D-4C53-847F-E8E0DE721A38}"/>
              </a:ext>
            </a:extLst>
          </p:cNvPr>
          <p:cNvPicPr>
            <a:picLocks noChangeAspect="1"/>
          </p:cNvPicPr>
          <p:nvPr/>
        </p:nvPicPr>
        <p:blipFill rotWithShape="1">
          <a:blip r:embed="rId2">
            <a:extLst>
              <a:ext uri="{28A0092B-C50C-407E-A947-70E740481C1C}">
                <a14:useLocalDpi xmlns:a14="http://schemas.microsoft.com/office/drawing/2010/main" val="0"/>
              </a:ext>
            </a:extLst>
          </a:blip>
          <a:srcRect t="39385"/>
          <a:stretch/>
        </p:blipFill>
        <p:spPr>
          <a:xfrm>
            <a:off x="0" y="3110753"/>
            <a:ext cx="12192000" cy="3514164"/>
          </a:xfrm>
          <a:prstGeom prst="rect">
            <a:avLst/>
          </a:prstGeom>
        </p:spPr>
      </p:pic>
      <p:sp>
        <p:nvSpPr>
          <p:cNvPr id="14" name="Title 1">
            <a:extLst>
              <a:ext uri="{FF2B5EF4-FFF2-40B4-BE49-F238E27FC236}">
                <a16:creationId xmlns:a16="http://schemas.microsoft.com/office/drawing/2014/main" id="{3E607E9D-F2D5-4E4A-A958-DBC569F40154}"/>
              </a:ext>
            </a:extLst>
          </p:cNvPr>
          <p:cNvSpPr>
            <a:spLocks noGrp="1"/>
          </p:cNvSpPr>
          <p:nvPr>
            <p:ph type="title" hasCustomPrompt="1"/>
          </p:nvPr>
        </p:nvSpPr>
        <p:spPr>
          <a:xfrm>
            <a:off x="838200" y="555812"/>
            <a:ext cx="10515600" cy="3504452"/>
          </a:xfrm>
          <a:prstGeom prst="rect">
            <a:avLst/>
          </a:prstGeom>
        </p:spPr>
        <p:txBody>
          <a:bodyPr anchor="ctr">
            <a:normAutofit/>
          </a:bodyPr>
          <a:lstStyle>
            <a:lvl1pPr>
              <a:lnSpc>
                <a:spcPct val="125000"/>
              </a:lnSpc>
              <a:defRPr sz="4400">
                <a:solidFill>
                  <a:schemeClr val="bg1"/>
                </a:solidFill>
              </a:defRPr>
            </a:lvl1pPr>
          </a:lstStyle>
          <a:p>
            <a:r>
              <a:rPr lang="en-US" dirty="0"/>
              <a:t>Click to edit Agenda</a:t>
            </a:r>
            <a:endParaRPr lang="en-GB" dirty="0"/>
          </a:p>
        </p:txBody>
      </p:sp>
    </p:spTree>
    <p:extLst>
      <p:ext uri="{BB962C8B-B14F-4D97-AF65-F5344CB8AC3E}">
        <p14:creationId xmlns:p14="http://schemas.microsoft.com/office/powerpoint/2010/main" val="47402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642F9-9403-4943-96D1-52A2A22818F6}"/>
              </a:ext>
            </a:extLst>
          </p:cNvPr>
          <p:cNvSpPr>
            <a:spLocks noGrp="1"/>
          </p:cNvSpPr>
          <p:nvPr>
            <p:ph type="title"/>
          </p:nvPr>
        </p:nvSpPr>
        <p:spPr>
          <a:xfrm>
            <a:off x="1559859" y="2141208"/>
            <a:ext cx="9054353" cy="1946697"/>
          </a:xfrm>
          <a:prstGeom prst="rect">
            <a:avLst/>
          </a:prstGeom>
        </p:spPr>
        <p:txBody>
          <a:bodyPr anchor="ctr">
            <a:normAutofit/>
          </a:bodyPr>
          <a:lstStyle>
            <a:lvl1pPr algn="ctr">
              <a:defRPr sz="4400">
                <a:solidFill>
                  <a:srgbClr val="404040"/>
                </a:solidFill>
              </a:defRPr>
            </a:lvl1pPr>
          </a:lstStyle>
          <a:p>
            <a:r>
              <a:rPr lang="en-US"/>
              <a:t>Click to edit Master title style</a:t>
            </a:r>
            <a:endParaRPr lang="en-GB" dirty="0"/>
          </a:p>
        </p:txBody>
      </p:sp>
      <p:sp>
        <p:nvSpPr>
          <p:cNvPr id="5" name="Text Placeholder 2">
            <a:extLst>
              <a:ext uri="{FF2B5EF4-FFF2-40B4-BE49-F238E27FC236}">
                <a16:creationId xmlns:a16="http://schemas.microsoft.com/office/drawing/2014/main" id="{8C078E42-1FAB-4120-BE37-D87EC4289828}"/>
              </a:ext>
            </a:extLst>
          </p:cNvPr>
          <p:cNvSpPr>
            <a:spLocks noGrp="1"/>
          </p:cNvSpPr>
          <p:nvPr>
            <p:ph type="body" idx="1" hasCustomPrompt="1"/>
          </p:nvPr>
        </p:nvSpPr>
        <p:spPr>
          <a:xfrm>
            <a:off x="1559859" y="4285978"/>
            <a:ext cx="9054353" cy="560696"/>
          </a:xfrm>
          <a:prstGeom prst="rect">
            <a:avLst/>
          </a:prstGeom>
        </p:spPr>
        <p:txBody>
          <a:bodyPr>
            <a:normAutofit/>
          </a:bodyPr>
          <a:lstStyle>
            <a:lvl1pPr marL="0" indent="0" algn="ctr">
              <a:buNone/>
              <a:defRPr sz="3200" i="1"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6" name="TextBox 5">
            <a:extLst>
              <a:ext uri="{FF2B5EF4-FFF2-40B4-BE49-F238E27FC236}">
                <a16:creationId xmlns:a16="http://schemas.microsoft.com/office/drawing/2014/main" id="{C24F5B03-E710-4670-85A7-B7DFDD83229B}"/>
              </a:ext>
            </a:extLst>
          </p:cNvPr>
          <p:cNvSpPr txBox="1"/>
          <p:nvPr/>
        </p:nvSpPr>
        <p:spPr>
          <a:xfrm>
            <a:off x="653934" y="1769377"/>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
        <p:nvSpPr>
          <p:cNvPr id="7" name="TextBox 6">
            <a:extLst>
              <a:ext uri="{FF2B5EF4-FFF2-40B4-BE49-F238E27FC236}">
                <a16:creationId xmlns:a16="http://schemas.microsoft.com/office/drawing/2014/main" id="{5F370A25-06B1-4183-80DD-2234671A6187}"/>
              </a:ext>
            </a:extLst>
          </p:cNvPr>
          <p:cNvSpPr txBox="1"/>
          <p:nvPr/>
        </p:nvSpPr>
        <p:spPr>
          <a:xfrm rot="10800000">
            <a:off x="10327370" y="2348663"/>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95157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 shot of a video game&#10;&#10;Description generated with high confidence">
            <a:extLst>
              <a:ext uri="{FF2B5EF4-FFF2-40B4-BE49-F238E27FC236}">
                <a16:creationId xmlns:a16="http://schemas.microsoft.com/office/drawing/2014/main" id="{C06428B4-A13D-4C53-847F-E8E0DE721A38}"/>
              </a:ext>
            </a:extLst>
          </p:cNvPr>
          <p:cNvPicPr>
            <a:picLocks noChangeAspect="1"/>
          </p:cNvPicPr>
          <p:nvPr/>
        </p:nvPicPr>
        <p:blipFill rotWithShape="1">
          <a:blip r:embed="rId2">
            <a:extLst>
              <a:ext uri="{28A0092B-C50C-407E-A947-70E740481C1C}">
                <a14:useLocalDpi xmlns:a14="http://schemas.microsoft.com/office/drawing/2010/main" val="0"/>
              </a:ext>
            </a:extLst>
          </a:blip>
          <a:srcRect t="40312"/>
          <a:stretch/>
        </p:blipFill>
        <p:spPr>
          <a:xfrm>
            <a:off x="0" y="3164479"/>
            <a:ext cx="12192000" cy="3460437"/>
          </a:xfrm>
          <a:prstGeom prst="rect">
            <a:avLst/>
          </a:prstGeom>
        </p:spPr>
      </p:pic>
      <p:sp>
        <p:nvSpPr>
          <p:cNvPr id="10" name="Title 1">
            <a:extLst>
              <a:ext uri="{FF2B5EF4-FFF2-40B4-BE49-F238E27FC236}">
                <a16:creationId xmlns:a16="http://schemas.microsoft.com/office/drawing/2014/main" id="{596F72CE-91E5-4B36-8EFE-B2346C7BE3C6}"/>
              </a:ext>
            </a:extLst>
          </p:cNvPr>
          <p:cNvSpPr>
            <a:spLocks noGrp="1"/>
          </p:cNvSpPr>
          <p:nvPr>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398953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0"/>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2063750"/>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63750"/>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8521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4200"/>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90023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724150"/>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0023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724150"/>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266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5150"/>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6331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22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937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20542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254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37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5937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2731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 SharePoin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C388F2-450D-4957-92B4-5D3C45AF3D1C}"/>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CA76DF90-2252-4620-BE92-523BBB9E4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51"/>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ADA3D20F-4B8A-44DD-9C4D-15EDC33308C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3CB03AAB-F6C3-4820-AB9F-B23A2F879883}"/>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31969774"/>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e are hirin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B203EA4-B77F-4029-A828-90F558EA9DEF}"/>
              </a:ext>
            </a:extLst>
          </p:cNvPr>
          <p:cNvSpPr>
            <a:spLocks noGrp="1"/>
          </p:cNvSpPr>
          <p:nvPr>
            <p:ph idx="1" hasCustomPrompt="1"/>
          </p:nvPr>
        </p:nvSpPr>
        <p:spPr>
          <a:xfrm>
            <a:off x="838200" y="1812175"/>
            <a:ext cx="10515600" cy="1072341"/>
          </a:xfrm>
          <a:prstGeom prst="rect">
            <a:avLst/>
          </a:prstGeom>
        </p:spPr>
        <p:txBody>
          <a:bodyPr/>
          <a:lstStyle>
            <a:lvl1pPr marL="0" indent="0">
              <a:buNone/>
              <a:defRPr>
                <a:latin typeface="+mj-lt"/>
                <a:cs typeface="Segoe UI" panose="020B0502040204020203" pitchFamily="34" charset="0"/>
              </a:defRPr>
            </a:lvl1pPr>
          </a:lstStyle>
          <a:p>
            <a:pPr lvl="0"/>
            <a:r>
              <a:rPr lang="en-US"/>
              <a:t>Interested in a career at Black Marble?</a:t>
            </a:r>
          </a:p>
          <a:p>
            <a:pPr lvl="0"/>
            <a:r>
              <a:rPr lang="en-US"/>
              <a:t>Do you thrive on a challenge?</a:t>
            </a:r>
          </a:p>
        </p:txBody>
      </p:sp>
      <p:sp>
        <p:nvSpPr>
          <p:cNvPr id="11" name="Title 1">
            <a:extLst>
              <a:ext uri="{FF2B5EF4-FFF2-40B4-BE49-F238E27FC236}">
                <a16:creationId xmlns:a16="http://schemas.microsoft.com/office/drawing/2014/main" id="{A1E960F0-4ACB-4BF9-B4E8-630BAADA1303}"/>
              </a:ext>
            </a:extLst>
          </p:cNvPr>
          <p:cNvSpPr txBox="1">
            <a:spLocks/>
          </p:cNvSpPr>
          <p:nvPr/>
        </p:nvSpPr>
        <p:spPr>
          <a:xfrm>
            <a:off x="847724" y="583334"/>
            <a:ext cx="10506075" cy="113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a:t>We are recruiting!</a:t>
            </a:r>
            <a:endParaRPr lang="en-GB"/>
          </a:p>
        </p:txBody>
      </p:sp>
      <p:sp>
        <p:nvSpPr>
          <p:cNvPr id="2" name="Rectangle 1">
            <a:extLst>
              <a:ext uri="{FF2B5EF4-FFF2-40B4-BE49-F238E27FC236}">
                <a16:creationId xmlns:a16="http://schemas.microsoft.com/office/drawing/2014/main" id="{883A057D-95FD-46D9-BC5E-3DFD04D8F928}"/>
              </a:ext>
            </a:extLst>
          </p:cNvPr>
          <p:cNvSpPr/>
          <p:nvPr/>
        </p:nvSpPr>
        <p:spPr>
          <a:xfrm>
            <a:off x="838199" y="2975956"/>
            <a:ext cx="10515599" cy="830997"/>
          </a:xfrm>
          <a:prstGeom prst="rect">
            <a:avLst/>
          </a:prstGeom>
        </p:spPr>
        <p:txBody>
          <a:bodyPr wrap="square">
            <a:spAutoFit/>
          </a:bodyPr>
          <a:lstStyle/>
          <a:p>
            <a:pPr lvl="0"/>
            <a:r>
              <a:rPr lang="en-US" sz="2400"/>
              <a:t>If you think you could add value to our team;</a:t>
            </a:r>
          </a:p>
          <a:p>
            <a:pPr lvl="0"/>
            <a:r>
              <a:rPr lang="en-US" sz="2400"/>
              <a:t>Please email your CV and covering letter to:</a:t>
            </a:r>
          </a:p>
        </p:txBody>
      </p:sp>
      <p:sp>
        <p:nvSpPr>
          <p:cNvPr id="13" name="TextBox 12">
            <a:extLst>
              <a:ext uri="{FF2B5EF4-FFF2-40B4-BE49-F238E27FC236}">
                <a16:creationId xmlns:a16="http://schemas.microsoft.com/office/drawing/2014/main" id="{20E404D4-B3AB-4D21-93EA-7959E13A3266}"/>
              </a:ext>
            </a:extLst>
          </p:cNvPr>
          <p:cNvSpPr txBox="1"/>
          <p:nvPr/>
        </p:nvSpPr>
        <p:spPr>
          <a:xfrm>
            <a:off x="1508792" y="4068703"/>
            <a:ext cx="259077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hr@blackmarble.com</a:t>
            </a:r>
          </a:p>
        </p:txBody>
      </p:sp>
      <p:pic>
        <p:nvPicPr>
          <p:cNvPr id="14" name="Picture 13">
            <a:extLst>
              <a:ext uri="{FF2B5EF4-FFF2-40B4-BE49-F238E27FC236}">
                <a16:creationId xmlns:a16="http://schemas.microsoft.com/office/drawing/2014/main" id="{234E239D-3B8A-443C-BC0A-FE56A2F6BF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919" y="4007031"/>
            <a:ext cx="525927" cy="525927"/>
          </a:xfrm>
          <a:prstGeom prst="rect">
            <a:avLst/>
          </a:prstGeom>
        </p:spPr>
      </p:pic>
    </p:spTree>
    <p:extLst>
      <p:ext uri="{BB962C8B-B14F-4D97-AF65-F5344CB8AC3E}">
        <p14:creationId xmlns:p14="http://schemas.microsoft.com/office/powerpoint/2010/main" val="33847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95861" y="3586300"/>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861" y="5020172"/>
            <a:ext cx="2280406" cy="455303"/>
          </a:xfrm>
          <a:prstGeom prst="rect">
            <a:avLst/>
          </a:prstGeom>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011"/>
          <a:stretch/>
        </p:blipFill>
        <p:spPr bwMode="auto">
          <a:xfrm>
            <a:off x="1195861" y="1386515"/>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0976" y="4236734"/>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5861" y="2104299"/>
            <a:ext cx="3810000" cy="4191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5861" y="2882282"/>
            <a:ext cx="1538342" cy="432201"/>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449" y="586464"/>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835" t="-1379"/>
          <a:stretch/>
        </p:blipFill>
        <p:spPr>
          <a:xfrm>
            <a:off x="1747231" y="5698179"/>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379" r="79165"/>
          <a:stretch/>
        </p:blipFill>
        <p:spPr>
          <a:xfrm>
            <a:off x="1168565" y="5725475"/>
            <a:ext cx="420658" cy="511705"/>
          </a:xfrm>
          <a:prstGeom prst="rect">
            <a:avLst/>
          </a:prstGeom>
        </p:spPr>
      </p:pic>
      <p:pic>
        <p:nvPicPr>
          <p:cNvPr id="15" name="Picture 14">
            <a:extLst>
              <a:ext uri="{FF2B5EF4-FFF2-40B4-BE49-F238E27FC236}">
                <a16:creationId xmlns:a16="http://schemas.microsoft.com/office/drawing/2014/main" id="{52009265-F8B0-4C89-8536-C06CACC97C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13252" y="3837753"/>
            <a:ext cx="4352925" cy="1362075"/>
          </a:xfrm>
          <a:prstGeom prst="rect">
            <a:avLst/>
          </a:prstGeom>
        </p:spPr>
      </p:pic>
      <p:pic>
        <p:nvPicPr>
          <p:cNvPr id="19" name="Picture 18">
            <a:extLst>
              <a:ext uri="{FF2B5EF4-FFF2-40B4-BE49-F238E27FC236}">
                <a16:creationId xmlns:a16="http://schemas.microsoft.com/office/drawing/2014/main" id="{3B3C2C34-C330-4955-8D17-5EEBD8076999}"/>
              </a:ext>
            </a:extLst>
          </p:cNvPr>
          <p:cNvPicPr/>
          <p:nvPr/>
        </p:nvPicPr>
        <p:blipFill>
          <a:blip r:embed="rId11">
            <a:extLst>
              <a:ext uri="{28A0092B-C50C-407E-A947-70E740481C1C}">
                <a14:useLocalDpi xmlns:a14="http://schemas.microsoft.com/office/drawing/2010/main" val="0"/>
              </a:ext>
            </a:extLst>
          </a:blip>
          <a:stretch>
            <a:fillRect/>
          </a:stretch>
        </p:blipFill>
        <p:spPr>
          <a:xfrm>
            <a:off x="7702114" y="1664408"/>
            <a:ext cx="3084946" cy="1391888"/>
          </a:xfrm>
          <a:prstGeom prst="rect">
            <a:avLst/>
          </a:prstGeom>
        </p:spPr>
      </p:pic>
    </p:spTree>
    <p:extLst>
      <p:ext uri="{BB962C8B-B14F-4D97-AF65-F5344CB8AC3E}">
        <p14:creationId xmlns:p14="http://schemas.microsoft.com/office/powerpoint/2010/main" val="391873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230F95-288E-44FD-8EDB-F41459716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252" y="3821127"/>
            <a:ext cx="4352925" cy="1362075"/>
          </a:xfrm>
          <a:prstGeom prst="rect">
            <a:avLst/>
          </a:prstGeom>
        </p:spPr>
      </p:pic>
      <p:pic>
        <p:nvPicPr>
          <p:cNvPr id="18" name="Picture 17">
            <a:extLst>
              <a:ext uri="{FF2B5EF4-FFF2-40B4-BE49-F238E27FC236}">
                <a16:creationId xmlns:a16="http://schemas.microsoft.com/office/drawing/2014/main" id="{E07F0D8A-AFB2-40E9-A740-A4DF72C93CB4}"/>
              </a:ext>
            </a:extLst>
          </p:cNvPr>
          <p:cNvPicPr/>
          <p:nvPr/>
        </p:nvPicPr>
        <p:blipFill>
          <a:blip r:embed="rId3">
            <a:extLst>
              <a:ext uri="{28A0092B-C50C-407E-A947-70E740481C1C}">
                <a14:useLocalDpi xmlns:a14="http://schemas.microsoft.com/office/drawing/2010/main" val="0"/>
              </a:ext>
            </a:extLst>
          </a:blip>
          <a:stretch>
            <a:fillRect/>
          </a:stretch>
        </p:blipFill>
        <p:spPr>
          <a:xfrm>
            <a:off x="7702114" y="1647782"/>
            <a:ext cx="3084946" cy="1391888"/>
          </a:xfrm>
          <a:prstGeom prst="rect">
            <a:avLst/>
          </a:prstGeom>
        </p:spPr>
      </p:pic>
      <p:grpSp>
        <p:nvGrpSpPr>
          <p:cNvPr id="3" name="Group 2">
            <a:extLst>
              <a:ext uri="{FF2B5EF4-FFF2-40B4-BE49-F238E27FC236}">
                <a16:creationId xmlns:a16="http://schemas.microsoft.com/office/drawing/2014/main" id="{D3AFBFB1-5CAF-4917-AFD5-3CBC80BC3D57}"/>
              </a:ext>
            </a:extLst>
          </p:cNvPr>
          <p:cNvGrpSpPr/>
          <p:nvPr/>
        </p:nvGrpSpPr>
        <p:grpSpPr>
          <a:xfrm>
            <a:off x="1291641" y="1521525"/>
            <a:ext cx="3499690" cy="3890817"/>
            <a:chOff x="1291641" y="1263831"/>
            <a:chExt cx="3499690" cy="3890817"/>
          </a:xfrm>
        </p:grpSpPr>
        <p:grpSp>
          <p:nvGrpSpPr>
            <p:cNvPr id="2" name="Group 1">
              <a:extLst>
                <a:ext uri="{FF2B5EF4-FFF2-40B4-BE49-F238E27FC236}">
                  <a16:creationId xmlns:a16="http://schemas.microsoft.com/office/drawing/2014/main" id="{C438DFBC-9CEE-4BA5-A4AE-265C3775E896}"/>
                </a:ext>
              </a:extLst>
            </p:cNvPr>
            <p:cNvGrpSpPr/>
            <p:nvPr userDrawn="1"/>
          </p:nvGrpSpPr>
          <p:grpSpPr>
            <a:xfrm>
              <a:off x="1891178" y="1325503"/>
              <a:ext cx="2900153" cy="3780370"/>
              <a:chOff x="2165754" y="1342129"/>
              <a:chExt cx="2900153" cy="3780370"/>
            </a:xfrm>
          </p:grpSpPr>
          <p:sp>
            <p:nvSpPr>
              <p:cNvPr id="26" name="TextBox 25"/>
              <p:cNvSpPr txBox="1"/>
              <p:nvPr userDrawn="1"/>
            </p:nvSpPr>
            <p:spPr>
              <a:xfrm>
                <a:off x="2165754" y="1342129"/>
                <a:ext cx="290015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sales@blackmarble.com</a:t>
                </a:r>
              </a:p>
            </p:txBody>
          </p:sp>
          <p:sp>
            <p:nvSpPr>
              <p:cNvPr id="27" name="TextBox 26"/>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28" name="TextBox 27"/>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29" name="TextBox 28"/>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0" name="TextBox 29"/>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40" name="Picture 39">
              <a:extLst>
                <a:ext uri="{FF2B5EF4-FFF2-40B4-BE49-F238E27FC236}">
                  <a16:creationId xmlns:a16="http://schemas.microsoft.com/office/drawing/2014/main" id="{1571EB59-9EA3-445F-B9FB-6CAFCCEA65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41" name="Picture 40" descr="A picture containing vector graphics&#10;&#10;Description generated with high confidence">
              <a:extLst>
                <a:ext uri="{FF2B5EF4-FFF2-40B4-BE49-F238E27FC236}">
                  <a16:creationId xmlns:a16="http://schemas.microsoft.com/office/drawing/2014/main" id="{964CB87B-38F7-4EC0-85D0-3189C70EED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42" name="Picture 41">
              <a:extLst>
                <a:ext uri="{FF2B5EF4-FFF2-40B4-BE49-F238E27FC236}">
                  <a16:creationId xmlns:a16="http://schemas.microsoft.com/office/drawing/2014/main" id="{731B3303-060D-4427-9767-CF5C67349C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9305" y="1263831"/>
              <a:ext cx="525927" cy="525927"/>
            </a:xfrm>
            <a:prstGeom prst="rect">
              <a:avLst/>
            </a:prstGeom>
          </p:spPr>
        </p:pic>
        <p:pic>
          <p:nvPicPr>
            <p:cNvPr id="43" name="Picture 42">
              <a:extLst>
                <a:ext uri="{FF2B5EF4-FFF2-40B4-BE49-F238E27FC236}">
                  <a16:creationId xmlns:a16="http://schemas.microsoft.com/office/drawing/2014/main" id="{34DBED80-87C0-4596-984D-E93AB7FB83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44" name="Picture 43">
              <a:extLst>
                <a:ext uri="{FF2B5EF4-FFF2-40B4-BE49-F238E27FC236}">
                  <a16:creationId xmlns:a16="http://schemas.microsoft.com/office/drawing/2014/main" id="{B5CCE034-0251-4837-8F69-75C04DBE145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spTree>
    <p:extLst>
      <p:ext uri="{BB962C8B-B14F-4D97-AF65-F5344CB8AC3E}">
        <p14:creationId xmlns:p14="http://schemas.microsoft.com/office/powerpoint/2010/main" val="83716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6F5A7D6-08CE-4B85-8F98-35C6D3C10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252" y="3837752"/>
            <a:ext cx="4352925" cy="1362075"/>
          </a:xfrm>
          <a:prstGeom prst="rect">
            <a:avLst/>
          </a:prstGeom>
        </p:spPr>
      </p:pic>
      <p:pic>
        <p:nvPicPr>
          <p:cNvPr id="16" name="Picture 15">
            <a:extLst>
              <a:ext uri="{FF2B5EF4-FFF2-40B4-BE49-F238E27FC236}">
                <a16:creationId xmlns:a16="http://schemas.microsoft.com/office/drawing/2014/main" id="{B8AC7E1C-4D2B-408C-B533-FD954BC786F1}"/>
              </a:ext>
            </a:extLst>
          </p:cNvPr>
          <p:cNvPicPr/>
          <p:nvPr/>
        </p:nvPicPr>
        <p:blipFill>
          <a:blip r:embed="rId3">
            <a:extLst>
              <a:ext uri="{28A0092B-C50C-407E-A947-70E740481C1C}">
                <a14:useLocalDpi xmlns:a14="http://schemas.microsoft.com/office/drawing/2010/main" val="0"/>
              </a:ext>
            </a:extLst>
          </a:blip>
          <a:stretch>
            <a:fillRect/>
          </a:stretch>
        </p:blipFill>
        <p:spPr>
          <a:xfrm>
            <a:off x="7702114" y="1664407"/>
            <a:ext cx="3084946" cy="1391888"/>
          </a:xfrm>
          <a:prstGeom prst="rect">
            <a:avLst/>
          </a:prstGeom>
        </p:spPr>
      </p:pic>
      <p:grpSp>
        <p:nvGrpSpPr>
          <p:cNvPr id="28" name="Group 27">
            <a:extLst>
              <a:ext uri="{FF2B5EF4-FFF2-40B4-BE49-F238E27FC236}">
                <a16:creationId xmlns:a16="http://schemas.microsoft.com/office/drawing/2014/main" id="{807134C1-5624-46CB-A533-667427C3E0BC}"/>
              </a:ext>
            </a:extLst>
          </p:cNvPr>
          <p:cNvGrpSpPr/>
          <p:nvPr/>
        </p:nvGrpSpPr>
        <p:grpSpPr>
          <a:xfrm>
            <a:off x="1291641" y="1599822"/>
            <a:ext cx="3494881" cy="3829145"/>
            <a:chOff x="1291641" y="1325503"/>
            <a:chExt cx="3494881" cy="3829145"/>
          </a:xfrm>
        </p:grpSpPr>
        <p:grpSp>
          <p:nvGrpSpPr>
            <p:cNvPr id="29" name="Group 28">
              <a:extLst>
                <a:ext uri="{FF2B5EF4-FFF2-40B4-BE49-F238E27FC236}">
                  <a16:creationId xmlns:a16="http://schemas.microsoft.com/office/drawing/2014/main" id="{598468A7-9434-442F-B94E-6F06A15E2DBC}"/>
                </a:ext>
              </a:extLst>
            </p:cNvPr>
            <p:cNvGrpSpPr/>
            <p:nvPr userDrawn="1"/>
          </p:nvGrpSpPr>
          <p:grpSpPr>
            <a:xfrm>
              <a:off x="1891178" y="1325503"/>
              <a:ext cx="2895344" cy="3780370"/>
              <a:chOff x="2165754" y="1342129"/>
              <a:chExt cx="2895344" cy="3780370"/>
            </a:xfrm>
          </p:grpSpPr>
          <p:sp>
            <p:nvSpPr>
              <p:cNvPr id="35" name="TextBox 34">
                <a:extLst>
                  <a:ext uri="{FF2B5EF4-FFF2-40B4-BE49-F238E27FC236}">
                    <a16:creationId xmlns:a16="http://schemas.microsoft.com/office/drawing/2014/main" id="{1F56D64A-F51C-4057-B711-1B779E4EBF68}"/>
                  </a:ext>
                </a:extLst>
              </p:cNvPr>
              <p:cNvSpPr txBox="1"/>
              <p:nvPr userDrawn="1"/>
            </p:nvSpPr>
            <p:spPr>
              <a:xfrm>
                <a:off x="2165754" y="1342129"/>
                <a:ext cx="289534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Blogs.blackmarble.co.uk</a:t>
                </a:r>
              </a:p>
            </p:txBody>
          </p:sp>
          <p:sp>
            <p:nvSpPr>
              <p:cNvPr id="36" name="TextBox 35">
                <a:extLst>
                  <a:ext uri="{FF2B5EF4-FFF2-40B4-BE49-F238E27FC236}">
                    <a16:creationId xmlns:a16="http://schemas.microsoft.com/office/drawing/2014/main" id="{B3517E42-4C3C-4BF9-B31F-5BD0C2E46F78}"/>
                  </a:ext>
                </a:extLst>
              </p:cNvPr>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37" name="TextBox 36">
                <a:extLst>
                  <a:ext uri="{FF2B5EF4-FFF2-40B4-BE49-F238E27FC236}">
                    <a16:creationId xmlns:a16="http://schemas.microsoft.com/office/drawing/2014/main" id="{A4E35C6B-A570-48C8-A9BE-21926AADC4CE}"/>
                  </a:ext>
                </a:extLst>
              </p:cNvPr>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D60F35EA-31B9-4433-8F12-E06007AB9DE3}"/>
                  </a:ext>
                </a:extLst>
              </p:cNvPr>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9" name="TextBox 38">
                <a:extLst>
                  <a:ext uri="{FF2B5EF4-FFF2-40B4-BE49-F238E27FC236}">
                    <a16:creationId xmlns:a16="http://schemas.microsoft.com/office/drawing/2014/main" id="{A9BA172A-8640-4969-B89E-7835F64EBA53}"/>
                  </a:ext>
                </a:extLst>
              </p:cNvPr>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30" name="Picture 29">
              <a:extLst>
                <a:ext uri="{FF2B5EF4-FFF2-40B4-BE49-F238E27FC236}">
                  <a16:creationId xmlns:a16="http://schemas.microsoft.com/office/drawing/2014/main" id="{31EFD5AC-2748-455D-B5F5-E13CAFA93F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31" name="Picture 30" descr="A picture containing vector graphics&#10;&#10;Description generated with high confidence">
              <a:extLst>
                <a:ext uri="{FF2B5EF4-FFF2-40B4-BE49-F238E27FC236}">
                  <a16:creationId xmlns:a16="http://schemas.microsoft.com/office/drawing/2014/main" id="{F313EFEC-6FF6-4774-9AEC-553A43D0687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33" name="Picture 32">
              <a:extLst>
                <a:ext uri="{FF2B5EF4-FFF2-40B4-BE49-F238E27FC236}">
                  <a16:creationId xmlns:a16="http://schemas.microsoft.com/office/drawing/2014/main" id="{B028C6D3-28D5-4C73-9FF4-320AEA969E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34" name="Picture 33">
              <a:extLst>
                <a:ext uri="{FF2B5EF4-FFF2-40B4-BE49-F238E27FC236}">
                  <a16:creationId xmlns:a16="http://schemas.microsoft.com/office/drawing/2014/main" id="{A1A521D7-E4FD-4F9B-9AA4-F49B4DB2E61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pic>
        <p:nvPicPr>
          <p:cNvPr id="40" name="Picture 39">
            <a:extLst>
              <a:ext uri="{FF2B5EF4-FFF2-40B4-BE49-F238E27FC236}">
                <a16:creationId xmlns:a16="http://schemas.microsoft.com/office/drawing/2014/main" id="{795C1222-D877-469B-9916-9B99B22202C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91641" y="1538150"/>
            <a:ext cx="525927" cy="525927"/>
          </a:xfrm>
          <a:prstGeom prst="rect">
            <a:avLst/>
          </a:prstGeom>
        </p:spPr>
      </p:pic>
    </p:spTree>
    <p:extLst>
      <p:ext uri="{BB962C8B-B14F-4D97-AF65-F5344CB8AC3E}">
        <p14:creationId xmlns:p14="http://schemas.microsoft.com/office/powerpoint/2010/main" val="327471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 On-Prem vs Onlin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0A05A-2A1B-4AC8-B503-B40344BAF079}"/>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448F01FA-87DE-4E88-8407-2CB44C2E1AA7}"/>
              </a:ext>
            </a:extLst>
          </p:cNvPr>
          <p:cNvPicPr>
            <a:picLocks noChangeAspect="1"/>
          </p:cNvPicPr>
          <p:nvPr/>
        </p:nvPicPr>
        <p:blipFill rotWithShape="1">
          <a:blip r:embed="rId2">
            <a:extLst>
              <a:ext uri="{28A0092B-C50C-407E-A947-70E740481C1C}">
                <a14:useLocalDpi xmlns:a14="http://schemas.microsoft.com/office/drawing/2010/main" val="0"/>
              </a:ext>
            </a:extLst>
          </a:blip>
          <a:srcRect t="478"/>
          <a:stretch/>
        </p:blipFill>
        <p:spPr>
          <a:xfrm>
            <a:off x="0" y="0"/>
            <a:ext cx="12192000" cy="576984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1DD21785-DD8B-4E04-BAC2-C7C39D64C8E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5B31B2BB-E1DB-4B28-AC8A-980E43492F2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6782859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 Public Secto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EFE2E8-53B7-4E77-BD6B-E7240C696AB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8F85B5B-70BC-429D-81A1-BC35C69F7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51"/>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39D9291F-9CCB-4B5D-B7B1-5EA4FA49204D}"/>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C9B9800E-82DE-4AB1-ABB8-158987514B37}"/>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2092183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4D11EE-E7AA-46F3-A48B-96D86DF5FB91}"/>
              </a:ext>
            </a:extLst>
          </p:cNvPr>
          <p:cNvSpPr/>
          <p:nvPr/>
        </p:nvSpPr>
        <p:spPr>
          <a:xfrm>
            <a:off x="0" y="1"/>
            <a:ext cx="121920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7E1AAA1-27FC-4F26-BB5F-0FD0A859033F}"/>
              </a:ext>
            </a:extLst>
          </p:cNvPr>
          <p:cNvSpPr txBox="1"/>
          <p:nvPr/>
        </p:nvSpPr>
        <p:spPr>
          <a:xfrm>
            <a:off x="728749" y="-36860"/>
            <a:ext cx="2161309"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+44 1274 300 175</a:t>
            </a:r>
          </a:p>
        </p:txBody>
      </p:sp>
      <p:sp>
        <p:nvSpPr>
          <p:cNvPr id="13" name="TextBox 12">
            <a:extLst>
              <a:ext uri="{FF2B5EF4-FFF2-40B4-BE49-F238E27FC236}">
                <a16:creationId xmlns:a16="http://schemas.microsoft.com/office/drawing/2014/main" id="{198D2433-DC18-403F-BB27-9C944A390E15}"/>
              </a:ext>
            </a:extLst>
          </p:cNvPr>
          <p:cNvSpPr txBox="1"/>
          <p:nvPr/>
        </p:nvSpPr>
        <p:spPr>
          <a:xfrm>
            <a:off x="9235438" y="-45825"/>
            <a:ext cx="2161310"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blackmarble.com</a:t>
            </a:r>
          </a:p>
        </p:txBody>
      </p:sp>
      <p:sp>
        <p:nvSpPr>
          <p:cNvPr id="8" name="Rectangle 7">
            <a:extLst>
              <a:ext uri="{FF2B5EF4-FFF2-40B4-BE49-F238E27FC236}">
                <a16:creationId xmlns:a16="http://schemas.microsoft.com/office/drawing/2014/main" id="{13D072D3-C1B7-4E1C-B3B8-0ECFC80969D3}"/>
              </a:ext>
            </a:extLst>
          </p:cNvPr>
          <p:cNvSpPr/>
          <p:nvPr/>
        </p:nvSpPr>
        <p:spPr>
          <a:xfrm>
            <a:off x="0" y="6627813"/>
            <a:ext cx="12192000" cy="230187"/>
          </a:xfrm>
          <a:prstGeom prst="rect">
            <a:avLst/>
          </a:prstGeom>
          <a:solidFill>
            <a:srgbClr val="1F8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7684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B3B7-0CB5-44DA-A197-D2D732B9F8CA}"/>
              </a:ext>
            </a:extLst>
          </p:cNvPr>
          <p:cNvSpPr>
            <a:spLocks noGrp="1"/>
          </p:cNvSpPr>
          <p:nvPr>
            <p:ph type="title"/>
          </p:nvPr>
        </p:nvSpPr>
        <p:spPr>
          <a:xfrm>
            <a:off x="806335" y="3028394"/>
            <a:ext cx="7503778" cy="1315448"/>
          </a:xfrm>
        </p:spPr>
        <p:txBody>
          <a:bodyPr>
            <a:normAutofit fontScale="90000"/>
          </a:bodyPr>
          <a:lstStyle/>
          <a:p>
            <a:br>
              <a:rPr lang="en-GB" dirty="0"/>
            </a:br>
            <a:r>
              <a:rPr lang="en-GB" b="1" dirty="0"/>
              <a:t>Don't do that, do this instead</a:t>
            </a:r>
            <a:endParaRPr lang="en-GB" dirty="0"/>
          </a:p>
        </p:txBody>
      </p:sp>
      <p:sp>
        <p:nvSpPr>
          <p:cNvPr id="3" name="Subtitle 2">
            <a:extLst>
              <a:ext uri="{FF2B5EF4-FFF2-40B4-BE49-F238E27FC236}">
                <a16:creationId xmlns:a16="http://schemas.microsoft.com/office/drawing/2014/main" id="{991B878A-60CD-48AB-B833-0A24B9732D7D}"/>
              </a:ext>
            </a:extLst>
          </p:cNvPr>
          <p:cNvSpPr>
            <a:spLocks noGrp="1"/>
          </p:cNvSpPr>
          <p:nvPr>
            <p:ph type="body" idx="1"/>
          </p:nvPr>
        </p:nvSpPr>
        <p:spPr/>
        <p:txBody>
          <a:bodyPr>
            <a:normAutofit fontScale="62500" lnSpcReduction="20000"/>
          </a:bodyPr>
          <a:lstStyle/>
          <a:p>
            <a:pPr fontAlgn="ctr"/>
            <a:r>
              <a:rPr lang="en-GB" b="1" dirty="0"/>
              <a:t>PowerShell bad practices and how to solve them</a:t>
            </a:r>
            <a:br>
              <a:rPr lang="en-GB" dirty="0"/>
            </a:br>
            <a:endParaRPr lang="en-GB" dirty="0"/>
          </a:p>
        </p:txBody>
      </p:sp>
    </p:spTree>
    <p:extLst>
      <p:ext uri="{BB962C8B-B14F-4D97-AF65-F5344CB8AC3E}">
        <p14:creationId xmlns:p14="http://schemas.microsoft.com/office/powerpoint/2010/main" val="13507021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69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485-24BA-4E67-9F1E-ABFB118649F8}"/>
              </a:ext>
            </a:extLst>
          </p:cNvPr>
          <p:cNvSpPr>
            <a:spLocks noGrp="1"/>
          </p:cNvSpPr>
          <p:nvPr>
            <p:ph type="title"/>
          </p:nvPr>
        </p:nvSpPr>
        <p:spPr>
          <a:xfrm>
            <a:off x="838200" y="609600"/>
            <a:ext cx="10515600" cy="1607127"/>
          </a:xfrm>
        </p:spPr>
        <p:txBody>
          <a:bodyPr/>
          <a:lstStyle/>
          <a:p>
            <a:r>
              <a:rPr lang="en-GB" dirty="0"/>
              <a:t>Three key goals:</a:t>
            </a:r>
          </a:p>
        </p:txBody>
      </p:sp>
      <p:sp>
        <p:nvSpPr>
          <p:cNvPr id="3" name="Title 1">
            <a:extLst>
              <a:ext uri="{FF2B5EF4-FFF2-40B4-BE49-F238E27FC236}">
                <a16:creationId xmlns:a16="http://schemas.microsoft.com/office/drawing/2014/main" id="{D59EAEDA-1787-4413-A9F9-66EEBAFDE728}"/>
              </a:ext>
            </a:extLst>
          </p:cNvPr>
          <p:cNvSpPr txBox="1">
            <a:spLocks/>
          </p:cNvSpPr>
          <p:nvPr/>
        </p:nvSpPr>
        <p:spPr>
          <a:xfrm>
            <a:off x="838200" y="2112818"/>
            <a:ext cx="10515600" cy="1364673"/>
          </a:xfrm>
          <a:prstGeom prst="rect">
            <a:avLst/>
          </a:prstGeom>
        </p:spPr>
        <p:txBody>
          <a:bodyPr anchor="ctr">
            <a:normAutofit/>
          </a:bodyPr>
          <a:lstStyle>
            <a:lvl1pPr algn="l" defTabSz="914400" rtl="0" eaLnBrk="1" latinLnBrk="0" hangingPunct="1">
              <a:lnSpc>
                <a:spcPct val="125000"/>
              </a:lnSpc>
              <a:spcBef>
                <a:spcPct val="0"/>
              </a:spcBef>
              <a:buNone/>
              <a:defRPr sz="4400" kern="1200">
                <a:solidFill>
                  <a:srgbClr val="21B9EC"/>
                </a:solidFill>
                <a:latin typeface="+mj-lt"/>
                <a:ea typeface="+mj-ea"/>
                <a:cs typeface="+mj-cs"/>
              </a:defRPr>
            </a:lvl1pPr>
          </a:lstStyle>
          <a:p>
            <a:r>
              <a:rPr lang="en-GB" dirty="0"/>
              <a:t>Readable</a:t>
            </a:r>
          </a:p>
        </p:txBody>
      </p:sp>
      <p:sp>
        <p:nvSpPr>
          <p:cNvPr id="4" name="Title 1">
            <a:extLst>
              <a:ext uri="{FF2B5EF4-FFF2-40B4-BE49-F238E27FC236}">
                <a16:creationId xmlns:a16="http://schemas.microsoft.com/office/drawing/2014/main" id="{8E67D514-44F8-4474-967A-544CCF2EC60C}"/>
              </a:ext>
            </a:extLst>
          </p:cNvPr>
          <p:cNvSpPr txBox="1">
            <a:spLocks/>
          </p:cNvSpPr>
          <p:nvPr/>
        </p:nvSpPr>
        <p:spPr>
          <a:xfrm>
            <a:off x="838200" y="4232564"/>
            <a:ext cx="10515600" cy="1246910"/>
          </a:xfrm>
          <a:prstGeom prst="rect">
            <a:avLst/>
          </a:prstGeom>
        </p:spPr>
        <p:txBody>
          <a:bodyPr anchor="ctr">
            <a:normAutofit/>
          </a:bodyPr>
          <a:lstStyle>
            <a:lvl1pPr algn="l" defTabSz="914400" rtl="0" eaLnBrk="1" latinLnBrk="0" hangingPunct="1">
              <a:lnSpc>
                <a:spcPct val="125000"/>
              </a:lnSpc>
              <a:spcBef>
                <a:spcPct val="0"/>
              </a:spcBef>
              <a:buNone/>
              <a:defRPr sz="4400" kern="1200">
                <a:solidFill>
                  <a:srgbClr val="21B9EC"/>
                </a:solidFill>
                <a:latin typeface="+mj-lt"/>
                <a:ea typeface="+mj-ea"/>
                <a:cs typeface="+mj-cs"/>
              </a:defRPr>
            </a:lvl1pPr>
          </a:lstStyle>
          <a:p>
            <a:r>
              <a:rPr lang="en-GB" dirty="0"/>
              <a:t>Performant enough</a:t>
            </a:r>
          </a:p>
        </p:txBody>
      </p:sp>
      <p:sp>
        <p:nvSpPr>
          <p:cNvPr id="5" name="Title 1">
            <a:extLst>
              <a:ext uri="{FF2B5EF4-FFF2-40B4-BE49-F238E27FC236}">
                <a16:creationId xmlns:a16="http://schemas.microsoft.com/office/drawing/2014/main" id="{063572AE-2A63-4C35-A7C2-F88A649D8301}"/>
              </a:ext>
            </a:extLst>
          </p:cNvPr>
          <p:cNvSpPr txBox="1">
            <a:spLocks/>
          </p:cNvSpPr>
          <p:nvPr/>
        </p:nvSpPr>
        <p:spPr>
          <a:xfrm>
            <a:off x="838200" y="2971800"/>
            <a:ext cx="10515600" cy="1731818"/>
          </a:xfrm>
          <a:prstGeom prst="rect">
            <a:avLst/>
          </a:prstGeom>
        </p:spPr>
        <p:txBody>
          <a:bodyPr anchor="ctr">
            <a:normAutofit/>
          </a:bodyPr>
          <a:lstStyle>
            <a:lvl1pPr algn="l" defTabSz="914400" rtl="0" eaLnBrk="1" latinLnBrk="0" hangingPunct="1">
              <a:lnSpc>
                <a:spcPct val="125000"/>
              </a:lnSpc>
              <a:spcBef>
                <a:spcPct val="0"/>
              </a:spcBef>
              <a:buNone/>
              <a:defRPr sz="4400" kern="1200">
                <a:solidFill>
                  <a:srgbClr val="21B9EC"/>
                </a:solidFill>
                <a:latin typeface="+mj-lt"/>
                <a:ea typeface="+mj-ea"/>
                <a:cs typeface="+mj-cs"/>
              </a:defRPr>
            </a:lvl1pPr>
          </a:lstStyle>
          <a:p>
            <a:r>
              <a:rPr lang="en-GB" dirty="0"/>
              <a:t>Maintainable</a:t>
            </a:r>
          </a:p>
        </p:txBody>
      </p:sp>
    </p:spTree>
    <p:extLst>
      <p:ext uri="{BB962C8B-B14F-4D97-AF65-F5344CB8AC3E}">
        <p14:creationId xmlns:p14="http://schemas.microsoft.com/office/powerpoint/2010/main" val="227272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EC0263-5DBD-41CC-A2D8-06ADF85D0D41}"/>
              </a:ext>
            </a:extLst>
          </p:cNvPr>
          <p:cNvSpPr>
            <a:spLocks noGrp="1"/>
          </p:cNvSpPr>
          <p:nvPr>
            <p:ph idx="1"/>
          </p:nvPr>
        </p:nvSpPr>
        <p:spPr/>
        <p:txBody>
          <a:bodyPr/>
          <a:lstStyle/>
          <a:p>
            <a:r>
              <a:rPr lang="en-GB" dirty="0"/>
              <a:t>Use it</a:t>
            </a:r>
          </a:p>
          <a:p>
            <a:r>
              <a:rPr lang="en-GB" dirty="0"/>
              <a:t>It will save you</a:t>
            </a:r>
          </a:p>
          <a:p>
            <a:r>
              <a:rPr lang="en-GB" dirty="0"/>
              <a:t>It’s not just for “developers”</a:t>
            </a:r>
          </a:p>
          <a:p>
            <a:r>
              <a:rPr lang="en-GB" dirty="0"/>
              <a:t>Doesn’t have to be git</a:t>
            </a:r>
          </a:p>
        </p:txBody>
      </p:sp>
      <p:sp>
        <p:nvSpPr>
          <p:cNvPr id="3" name="Title 2">
            <a:extLst>
              <a:ext uri="{FF2B5EF4-FFF2-40B4-BE49-F238E27FC236}">
                <a16:creationId xmlns:a16="http://schemas.microsoft.com/office/drawing/2014/main" id="{59DEB360-D2B5-4ED1-955F-08F523C6B33C}"/>
              </a:ext>
            </a:extLst>
          </p:cNvPr>
          <p:cNvSpPr>
            <a:spLocks noGrp="1"/>
          </p:cNvSpPr>
          <p:nvPr>
            <p:ph type="title"/>
          </p:nvPr>
        </p:nvSpPr>
        <p:spPr/>
        <p:txBody>
          <a:bodyPr/>
          <a:lstStyle/>
          <a:p>
            <a:r>
              <a:rPr lang="en-GB" dirty="0"/>
              <a:t>Source Control</a:t>
            </a:r>
          </a:p>
        </p:txBody>
      </p:sp>
    </p:spTree>
    <p:extLst>
      <p:ext uri="{BB962C8B-B14F-4D97-AF65-F5344CB8AC3E}">
        <p14:creationId xmlns:p14="http://schemas.microsoft.com/office/powerpoint/2010/main" val="315645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ABF77-C1AA-4683-87D0-9DEA4D2BCF2C}"/>
              </a:ext>
            </a:extLst>
          </p:cNvPr>
          <p:cNvSpPr>
            <a:spLocks noGrp="1"/>
          </p:cNvSpPr>
          <p:nvPr>
            <p:ph idx="1"/>
          </p:nvPr>
        </p:nvSpPr>
        <p:spPr/>
        <p:txBody>
          <a:bodyPr/>
          <a:lstStyle/>
          <a:p>
            <a:r>
              <a:rPr lang="en-GB" dirty="0"/>
              <a:t>Slides and demos on my </a:t>
            </a:r>
            <a:r>
              <a:rPr lang="en-GB" dirty="0" err="1"/>
              <a:t>github</a:t>
            </a:r>
            <a:r>
              <a:rPr lang="en-GB" dirty="0"/>
              <a:t>:</a:t>
            </a:r>
          </a:p>
          <a:p>
            <a:pPr lvl="1"/>
            <a:r>
              <a:rPr lang="en-GB" dirty="0"/>
              <a:t>Github.com/</a:t>
            </a:r>
            <a:r>
              <a:rPr lang="en-GB" dirty="0" err="1"/>
              <a:t>chrislgardner</a:t>
            </a:r>
            <a:endParaRPr lang="en-GB" dirty="0"/>
          </a:p>
          <a:p>
            <a:pPr lvl="1"/>
            <a:endParaRPr lang="en-GB" dirty="0"/>
          </a:p>
          <a:p>
            <a:pPr lvl="1"/>
            <a:endParaRPr lang="en-GB" dirty="0"/>
          </a:p>
          <a:p>
            <a:r>
              <a:rPr lang="en-GB" dirty="0"/>
              <a:t>Join the great PowerShell community on Slack/Discord</a:t>
            </a:r>
          </a:p>
          <a:p>
            <a:pPr lvl="1"/>
            <a:r>
              <a:rPr lang="en-GB" dirty="0"/>
              <a:t>J.mp/</a:t>
            </a:r>
            <a:r>
              <a:rPr lang="en-GB" dirty="0" err="1"/>
              <a:t>psslack</a:t>
            </a:r>
            <a:endParaRPr lang="en-GB" dirty="0"/>
          </a:p>
          <a:p>
            <a:pPr lvl="1"/>
            <a:r>
              <a:rPr lang="en-GB" dirty="0"/>
              <a:t>J.mp/</a:t>
            </a:r>
            <a:r>
              <a:rPr lang="en-GB" dirty="0" err="1"/>
              <a:t>psdiscord</a:t>
            </a:r>
            <a:endParaRPr lang="en-GB" dirty="0"/>
          </a:p>
        </p:txBody>
      </p:sp>
      <p:sp>
        <p:nvSpPr>
          <p:cNvPr id="3" name="Title 2">
            <a:extLst>
              <a:ext uri="{FF2B5EF4-FFF2-40B4-BE49-F238E27FC236}">
                <a16:creationId xmlns:a16="http://schemas.microsoft.com/office/drawing/2014/main" id="{025EF1FE-696F-47BB-A046-C173C448FB7A}"/>
              </a:ext>
            </a:extLst>
          </p:cNvPr>
          <p:cNvSpPr>
            <a:spLocks noGrp="1"/>
          </p:cNvSpPr>
          <p:nvPr>
            <p:ph type="title"/>
          </p:nvPr>
        </p:nvSpPr>
        <p:spPr/>
        <p:txBody>
          <a:bodyPr/>
          <a:lstStyle/>
          <a:p>
            <a:r>
              <a:rPr lang="en-GB" dirty="0"/>
              <a:t>Questions?</a:t>
            </a:r>
          </a:p>
        </p:txBody>
      </p:sp>
    </p:spTree>
    <p:extLst>
      <p:ext uri="{BB962C8B-B14F-4D97-AF65-F5344CB8AC3E}">
        <p14:creationId xmlns:p14="http://schemas.microsoft.com/office/powerpoint/2010/main" val="267986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M PowerPoint template_v2 (1)">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DDEC60F4-78CC-4574-8B8A-00FBE46605B4}" vid="{13F061F7-8210-4AD2-956B-328571E368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BM PowerPoint template_v2 (1)</Template>
  <TotalTime>99</TotalTime>
  <Words>277</Words>
  <Application>Microsoft Office PowerPoint</Application>
  <PresentationFormat>Widescreen</PresentationFormat>
  <Paragraphs>27</Paragraphs>
  <Slides>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Arial Rounded MT Bold</vt:lpstr>
      <vt:lpstr>Calibri</vt:lpstr>
      <vt:lpstr>Segoe</vt:lpstr>
      <vt:lpstr>Segoe UI</vt:lpstr>
      <vt:lpstr>Segoe UI Light</vt:lpstr>
      <vt:lpstr>Segoe UI Semibold</vt:lpstr>
      <vt:lpstr>BM PowerPoint template_v2 (1)</vt:lpstr>
      <vt:lpstr> Don't do that, do this instead</vt:lpstr>
      <vt:lpstr>PowerPoint Presentation</vt:lpstr>
      <vt:lpstr>Three key goals:</vt:lpstr>
      <vt:lpstr>Source Control</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do</dc:title>
  <dc:creator>Chris Gardner</dc:creator>
  <cp:lastModifiedBy>Chris Gardner</cp:lastModifiedBy>
  <cp:revision>9</cp:revision>
  <dcterms:created xsi:type="dcterms:W3CDTF">2019-01-08T19:01:36Z</dcterms:created>
  <dcterms:modified xsi:type="dcterms:W3CDTF">2019-01-26T14:43:39Z</dcterms:modified>
</cp:coreProperties>
</file>